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22"/>
  </p:notesMasterIdLst>
  <p:sldIdLst>
    <p:sldId id="256" r:id="rId2"/>
    <p:sldId id="259" r:id="rId3"/>
    <p:sldId id="321" r:id="rId4"/>
    <p:sldId id="314" r:id="rId5"/>
    <p:sldId id="322" r:id="rId6"/>
    <p:sldId id="313" r:id="rId7"/>
    <p:sldId id="260" r:id="rId8"/>
    <p:sldId id="312" r:id="rId9"/>
    <p:sldId id="316" r:id="rId10"/>
    <p:sldId id="261" r:id="rId11"/>
    <p:sldId id="318" r:id="rId12"/>
    <p:sldId id="323" r:id="rId13"/>
    <p:sldId id="319" r:id="rId14"/>
    <p:sldId id="324" r:id="rId15"/>
    <p:sldId id="320" r:id="rId16"/>
    <p:sldId id="325" r:id="rId17"/>
    <p:sldId id="326" r:id="rId18"/>
    <p:sldId id="317" r:id="rId19"/>
    <p:sldId id="274" r:id="rId20"/>
    <p:sldId id="28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97B114-8105-48B3-BC01-34462D90A3E0}">
  <a:tblStyle styleId="{6A97B114-8105-48B3-BC01-34462D90A3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8DF5B1A-C668-41E7-908C-F5E687CBC6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8697a9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8697a9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758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225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797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449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003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238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129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96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079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28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70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18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58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78600"/>
            <a:ext cx="4260000" cy="37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2414400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20000" y="3395725"/>
            <a:ext cx="43701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9" name="Google Shape;19;p3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5125737" y="3608750"/>
            <a:ext cx="287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1148420" y="3608750"/>
            <a:ext cx="287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125727" y="3300725"/>
            <a:ext cx="2870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1148163" y="3300725"/>
            <a:ext cx="2870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38" name="Google Shape;38;p5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9" name="Google Shape;39;p5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5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" name="Google Shape;41;p5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42" name="Google Shape;42;p5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5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910750" y="1672600"/>
            <a:ext cx="4520100" cy="10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3910750" y="2799800"/>
            <a:ext cx="45201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flipH="1">
            <a:off x="6511689" y="752145"/>
            <a:ext cx="2721825" cy="165350"/>
            <a:chOff x="-155500" y="301425"/>
            <a:chExt cx="2721825" cy="16535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0000" y="1689905"/>
            <a:ext cx="34329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720000" y="2648395"/>
            <a:ext cx="3432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9"/>
          <p:cNvGrpSpPr/>
          <p:nvPr/>
        </p:nvGrpSpPr>
        <p:grpSpPr>
          <a:xfrm>
            <a:off x="-155500" y="752145"/>
            <a:ext cx="9389014" cy="3644629"/>
            <a:chOff x="-155500" y="752145"/>
            <a:chExt cx="9389014" cy="3644629"/>
          </a:xfrm>
        </p:grpSpPr>
        <p:grpSp>
          <p:nvGrpSpPr>
            <p:cNvPr id="167" name="Google Shape;167;p19"/>
            <p:cNvGrpSpPr/>
            <p:nvPr/>
          </p:nvGrpSpPr>
          <p:grpSpPr>
            <a:xfrm>
              <a:off x="-155500" y="752145"/>
              <a:ext cx="2721825" cy="165350"/>
              <a:chOff x="-155500" y="301425"/>
              <a:chExt cx="2721825" cy="165350"/>
            </a:xfrm>
          </p:grpSpPr>
          <p:cxnSp>
            <p:nvCxnSpPr>
              <p:cNvPr id="168" name="Google Shape;168;p19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19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" name="Google Shape;170;p19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171" name="Google Shape;171;p19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19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4985239" y="15152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2"/>
          </p:nvPr>
        </p:nvSpPr>
        <p:spPr>
          <a:xfrm>
            <a:off x="1211050" y="15152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211" name="Google Shape;211;p23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212" name="Google Shape;212;p23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23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4" name="Google Shape;214;p23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215" name="Google Shape;215;p23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6;p23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30"/>
          <p:cNvGrpSpPr/>
          <p:nvPr/>
        </p:nvGrpSpPr>
        <p:grpSpPr>
          <a:xfrm>
            <a:off x="5842549" y="1488947"/>
            <a:ext cx="2588217" cy="2165594"/>
            <a:chOff x="5337524" y="893772"/>
            <a:chExt cx="2588217" cy="2165594"/>
          </a:xfrm>
        </p:grpSpPr>
        <p:sp>
          <p:nvSpPr>
            <p:cNvPr id="312" name="Google Shape;312;p30"/>
            <p:cNvSpPr/>
            <p:nvPr/>
          </p:nvSpPr>
          <p:spPr>
            <a:xfrm>
              <a:off x="5928445" y="1481358"/>
              <a:ext cx="558791" cy="437327"/>
            </a:xfrm>
            <a:custGeom>
              <a:avLst/>
              <a:gdLst/>
              <a:ahLst/>
              <a:cxnLst/>
              <a:rect l="l" t="t" r="r" b="b"/>
              <a:pathLst>
                <a:path w="10052" h="7867" extrusionOk="0">
                  <a:moveTo>
                    <a:pt x="765" y="0"/>
                  </a:moveTo>
                  <a:cubicBezTo>
                    <a:pt x="352" y="0"/>
                    <a:pt x="1" y="352"/>
                    <a:pt x="1" y="764"/>
                  </a:cubicBezTo>
                  <a:lnTo>
                    <a:pt x="1" y="7103"/>
                  </a:lnTo>
                  <a:cubicBezTo>
                    <a:pt x="1" y="7530"/>
                    <a:pt x="352" y="7867"/>
                    <a:pt x="765" y="7867"/>
                  </a:cubicBezTo>
                  <a:lnTo>
                    <a:pt x="9288" y="7867"/>
                  </a:lnTo>
                  <a:cubicBezTo>
                    <a:pt x="9700" y="7867"/>
                    <a:pt x="10051" y="7530"/>
                    <a:pt x="10051" y="7103"/>
                  </a:cubicBezTo>
                  <a:lnTo>
                    <a:pt x="10051" y="764"/>
                  </a:lnTo>
                  <a:cubicBezTo>
                    <a:pt x="10051" y="352"/>
                    <a:pt x="9700" y="0"/>
                    <a:pt x="9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6073646" y="1566244"/>
              <a:ext cx="268389" cy="268389"/>
            </a:xfrm>
            <a:custGeom>
              <a:avLst/>
              <a:gdLst/>
              <a:ahLst/>
              <a:cxnLst/>
              <a:rect l="l" t="t" r="r" b="b"/>
              <a:pathLst>
                <a:path w="4828" h="4828" extrusionOk="0">
                  <a:moveTo>
                    <a:pt x="2427" y="1248"/>
                  </a:moveTo>
                  <a:cubicBezTo>
                    <a:pt x="3180" y="1248"/>
                    <a:pt x="3775" y="1927"/>
                    <a:pt x="3636" y="2720"/>
                  </a:cubicBezTo>
                  <a:cubicBezTo>
                    <a:pt x="3544" y="3193"/>
                    <a:pt x="3147" y="3575"/>
                    <a:pt x="2674" y="3667"/>
                  </a:cubicBezTo>
                  <a:cubicBezTo>
                    <a:pt x="2591" y="3683"/>
                    <a:pt x="2508" y="3691"/>
                    <a:pt x="2428" y="3691"/>
                  </a:cubicBezTo>
                  <a:cubicBezTo>
                    <a:pt x="1682" y="3691"/>
                    <a:pt x="1086" y="3017"/>
                    <a:pt x="1238" y="2231"/>
                  </a:cubicBezTo>
                  <a:cubicBezTo>
                    <a:pt x="1330" y="1757"/>
                    <a:pt x="1712" y="1375"/>
                    <a:pt x="2200" y="1268"/>
                  </a:cubicBezTo>
                  <a:cubicBezTo>
                    <a:pt x="2277" y="1255"/>
                    <a:pt x="2353" y="1248"/>
                    <a:pt x="2427" y="1248"/>
                  </a:cubicBezTo>
                  <a:close/>
                  <a:moveTo>
                    <a:pt x="2200" y="1"/>
                  </a:moveTo>
                  <a:cubicBezTo>
                    <a:pt x="2063" y="1"/>
                    <a:pt x="1956" y="108"/>
                    <a:pt x="1956" y="230"/>
                  </a:cubicBezTo>
                  <a:lnTo>
                    <a:pt x="1956" y="627"/>
                  </a:lnTo>
                  <a:cubicBezTo>
                    <a:pt x="1803" y="658"/>
                    <a:pt x="1650" y="719"/>
                    <a:pt x="1513" y="795"/>
                  </a:cubicBezTo>
                  <a:lnTo>
                    <a:pt x="1223" y="520"/>
                  </a:lnTo>
                  <a:cubicBezTo>
                    <a:pt x="1177" y="467"/>
                    <a:pt x="1116" y="440"/>
                    <a:pt x="1055" y="440"/>
                  </a:cubicBezTo>
                  <a:cubicBezTo>
                    <a:pt x="994" y="440"/>
                    <a:pt x="933" y="467"/>
                    <a:pt x="887" y="520"/>
                  </a:cubicBezTo>
                  <a:lnTo>
                    <a:pt x="551" y="856"/>
                  </a:lnTo>
                  <a:cubicBezTo>
                    <a:pt x="459" y="948"/>
                    <a:pt x="459" y="1100"/>
                    <a:pt x="551" y="1192"/>
                  </a:cubicBezTo>
                  <a:lnTo>
                    <a:pt x="810" y="1452"/>
                  </a:lnTo>
                  <a:cubicBezTo>
                    <a:pt x="719" y="1589"/>
                    <a:pt x="658" y="1742"/>
                    <a:pt x="612" y="1910"/>
                  </a:cubicBezTo>
                  <a:lnTo>
                    <a:pt x="230" y="1910"/>
                  </a:lnTo>
                  <a:cubicBezTo>
                    <a:pt x="108" y="1910"/>
                    <a:pt x="1" y="2017"/>
                    <a:pt x="1" y="2139"/>
                  </a:cubicBezTo>
                  <a:lnTo>
                    <a:pt x="1" y="2628"/>
                  </a:lnTo>
                  <a:cubicBezTo>
                    <a:pt x="1" y="2765"/>
                    <a:pt x="108" y="2872"/>
                    <a:pt x="230" y="2872"/>
                  </a:cubicBezTo>
                  <a:lnTo>
                    <a:pt x="566" y="2872"/>
                  </a:lnTo>
                  <a:cubicBezTo>
                    <a:pt x="597" y="3040"/>
                    <a:pt x="658" y="3208"/>
                    <a:pt x="749" y="3376"/>
                  </a:cubicBezTo>
                  <a:lnTo>
                    <a:pt x="520" y="3590"/>
                  </a:lnTo>
                  <a:cubicBezTo>
                    <a:pt x="428" y="3682"/>
                    <a:pt x="428" y="3835"/>
                    <a:pt x="520" y="3926"/>
                  </a:cubicBezTo>
                  <a:lnTo>
                    <a:pt x="856" y="4278"/>
                  </a:lnTo>
                  <a:cubicBezTo>
                    <a:pt x="910" y="4323"/>
                    <a:pt x="971" y="4346"/>
                    <a:pt x="1030" y="4346"/>
                  </a:cubicBezTo>
                  <a:cubicBezTo>
                    <a:pt x="1089" y="4346"/>
                    <a:pt x="1146" y="4323"/>
                    <a:pt x="1192" y="4278"/>
                  </a:cubicBezTo>
                  <a:lnTo>
                    <a:pt x="1391" y="4079"/>
                  </a:lnTo>
                  <a:cubicBezTo>
                    <a:pt x="1559" y="4186"/>
                    <a:pt x="1727" y="4262"/>
                    <a:pt x="1910" y="4323"/>
                  </a:cubicBezTo>
                  <a:lnTo>
                    <a:pt x="1910" y="4583"/>
                  </a:lnTo>
                  <a:cubicBezTo>
                    <a:pt x="1910" y="4720"/>
                    <a:pt x="2017" y="4827"/>
                    <a:pt x="2154" y="4827"/>
                  </a:cubicBezTo>
                  <a:lnTo>
                    <a:pt x="2643" y="4827"/>
                  </a:lnTo>
                  <a:cubicBezTo>
                    <a:pt x="2765" y="4827"/>
                    <a:pt x="2872" y="4720"/>
                    <a:pt x="2872" y="4583"/>
                  </a:cubicBezTo>
                  <a:lnTo>
                    <a:pt x="2872" y="4339"/>
                  </a:lnTo>
                  <a:cubicBezTo>
                    <a:pt x="3071" y="4293"/>
                    <a:pt x="3254" y="4216"/>
                    <a:pt x="3422" y="4109"/>
                  </a:cubicBezTo>
                  <a:lnTo>
                    <a:pt x="3606" y="4308"/>
                  </a:lnTo>
                  <a:cubicBezTo>
                    <a:pt x="3651" y="4354"/>
                    <a:pt x="3712" y="4377"/>
                    <a:pt x="3774" y="4377"/>
                  </a:cubicBezTo>
                  <a:cubicBezTo>
                    <a:pt x="3835" y="4377"/>
                    <a:pt x="3896" y="4354"/>
                    <a:pt x="3942" y="4308"/>
                  </a:cubicBezTo>
                  <a:lnTo>
                    <a:pt x="4278" y="3957"/>
                  </a:lnTo>
                  <a:cubicBezTo>
                    <a:pt x="4369" y="3865"/>
                    <a:pt x="4369" y="3712"/>
                    <a:pt x="4278" y="3621"/>
                  </a:cubicBezTo>
                  <a:lnTo>
                    <a:pt x="4094" y="3437"/>
                  </a:lnTo>
                  <a:cubicBezTo>
                    <a:pt x="4186" y="3269"/>
                    <a:pt x="4247" y="3101"/>
                    <a:pt x="4293" y="2903"/>
                  </a:cubicBezTo>
                  <a:lnTo>
                    <a:pt x="4598" y="2903"/>
                  </a:lnTo>
                  <a:cubicBezTo>
                    <a:pt x="4721" y="2903"/>
                    <a:pt x="4827" y="2796"/>
                    <a:pt x="4827" y="2674"/>
                  </a:cubicBezTo>
                  <a:lnTo>
                    <a:pt x="4827" y="2185"/>
                  </a:lnTo>
                  <a:cubicBezTo>
                    <a:pt x="4827" y="2063"/>
                    <a:pt x="4721" y="1956"/>
                    <a:pt x="4598" y="1956"/>
                  </a:cubicBezTo>
                  <a:lnTo>
                    <a:pt x="4278" y="1956"/>
                  </a:lnTo>
                  <a:cubicBezTo>
                    <a:pt x="4232" y="1773"/>
                    <a:pt x="4155" y="1620"/>
                    <a:pt x="4064" y="1467"/>
                  </a:cubicBezTo>
                  <a:lnTo>
                    <a:pt x="4308" y="1223"/>
                  </a:lnTo>
                  <a:cubicBezTo>
                    <a:pt x="4400" y="1131"/>
                    <a:pt x="4400" y="978"/>
                    <a:pt x="4308" y="887"/>
                  </a:cubicBezTo>
                  <a:lnTo>
                    <a:pt x="3972" y="551"/>
                  </a:lnTo>
                  <a:cubicBezTo>
                    <a:pt x="3926" y="505"/>
                    <a:pt x="3865" y="482"/>
                    <a:pt x="3804" y="482"/>
                  </a:cubicBezTo>
                  <a:cubicBezTo>
                    <a:pt x="3743" y="482"/>
                    <a:pt x="3682" y="505"/>
                    <a:pt x="3636" y="551"/>
                  </a:cubicBezTo>
                  <a:lnTo>
                    <a:pt x="3376" y="810"/>
                  </a:lnTo>
                  <a:cubicBezTo>
                    <a:pt x="3224" y="719"/>
                    <a:pt x="3071" y="658"/>
                    <a:pt x="2918" y="612"/>
                  </a:cubicBezTo>
                  <a:lnTo>
                    <a:pt x="2918" y="230"/>
                  </a:lnTo>
                  <a:cubicBezTo>
                    <a:pt x="2918" y="92"/>
                    <a:pt x="2811" y="1"/>
                    <a:pt x="2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641721" y="1240208"/>
              <a:ext cx="557901" cy="437327"/>
            </a:xfrm>
            <a:custGeom>
              <a:avLst/>
              <a:gdLst/>
              <a:ahLst/>
              <a:cxnLst/>
              <a:rect l="l" t="t" r="r" b="b"/>
              <a:pathLst>
                <a:path w="10036" h="7867" extrusionOk="0">
                  <a:moveTo>
                    <a:pt x="764" y="0"/>
                  </a:moveTo>
                  <a:cubicBezTo>
                    <a:pt x="336" y="0"/>
                    <a:pt x="0" y="352"/>
                    <a:pt x="0" y="764"/>
                  </a:cubicBezTo>
                  <a:lnTo>
                    <a:pt x="0" y="7103"/>
                  </a:lnTo>
                  <a:cubicBezTo>
                    <a:pt x="0" y="7515"/>
                    <a:pt x="336" y="7867"/>
                    <a:pt x="764" y="7867"/>
                  </a:cubicBezTo>
                  <a:lnTo>
                    <a:pt x="9272" y="7867"/>
                  </a:lnTo>
                  <a:cubicBezTo>
                    <a:pt x="9699" y="7867"/>
                    <a:pt x="10035" y="7515"/>
                    <a:pt x="10035" y="7103"/>
                  </a:cubicBezTo>
                  <a:lnTo>
                    <a:pt x="10035" y="764"/>
                  </a:lnTo>
                  <a:cubicBezTo>
                    <a:pt x="10035" y="352"/>
                    <a:pt x="9699" y="0"/>
                    <a:pt x="9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6752956" y="1377571"/>
              <a:ext cx="89166" cy="154763"/>
            </a:xfrm>
            <a:custGeom>
              <a:avLst/>
              <a:gdLst/>
              <a:ahLst/>
              <a:cxnLst/>
              <a:rect l="l" t="t" r="r" b="b"/>
              <a:pathLst>
                <a:path w="1604" h="2784" extrusionOk="0">
                  <a:moveTo>
                    <a:pt x="1344" y="0"/>
                  </a:moveTo>
                  <a:cubicBezTo>
                    <a:pt x="1283" y="0"/>
                    <a:pt x="1222" y="27"/>
                    <a:pt x="1176" y="80"/>
                  </a:cubicBezTo>
                  <a:lnTo>
                    <a:pt x="92" y="1226"/>
                  </a:lnTo>
                  <a:cubicBezTo>
                    <a:pt x="0" y="1317"/>
                    <a:pt x="0" y="1485"/>
                    <a:pt x="92" y="1577"/>
                  </a:cubicBezTo>
                  <a:lnTo>
                    <a:pt x="1161" y="2707"/>
                  </a:lnTo>
                  <a:cubicBezTo>
                    <a:pt x="1207" y="2753"/>
                    <a:pt x="1268" y="2784"/>
                    <a:pt x="1329" y="2784"/>
                  </a:cubicBezTo>
                  <a:cubicBezTo>
                    <a:pt x="1375" y="2784"/>
                    <a:pt x="1436" y="2753"/>
                    <a:pt x="1482" y="2707"/>
                  </a:cubicBezTo>
                  <a:cubicBezTo>
                    <a:pt x="1573" y="2616"/>
                    <a:pt x="1573" y="2448"/>
                    <a:pt x="1482" y="2356"/>
                  </a:cubicBezTo>
                  <a:lnTo>
                    <a:pt x="596" y="1409"/>
                  </a:lnTo>
                  <a:lnTo>
                    <a:pt x="1512" y="432"/>
                  </a:lnTo>
                  <a:cubicBezTo>
                    <a:pt x="1604" y="325"/>
                    <a:pt x="1604" y="172"/>
                    <a:pt x="1512" y="80"/>
                  </a:cubicBezTo>
                  <a:cubicBezTo>
                    <a:pt x="1467" y="27"/>
                    <a:pt x="1405" y="0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6999164" y="1377571"/>
              <a:ext cx="87499" cy="154763"/>
            </a:xfrm>
            <a:custGeom>
              <a:avLst/>
              <a:gdLst/>
              <a:ahLst/>
              <a:cxnLst/>
              <a:rect l="l" t="t" r="r" b="b"/>
              <a:pathLst>
                <a:path w="1574" h="2784" extrusionOk="0">
                  <a:moveTo>
                    <a:pt x="260" y="0"/>
                  </a:moveTo>
                  <a:cubicBezTo>
                    <a:pt x="199" y="0"/>
                    <a:pt x="138" y="27"/>
                    <a:pt x="92" y="80"/>
                  </a:cubicBezTo>
                  <a:cubicBezTo>
                    <a:pt x="1" y="172"/>
                    <a:pt x="1" y="325"/>
                    <a:pt x="92" y="432"/>
                  </a:cubicBezTo>
                  <a:lnTo>
                    <a:pt x="1009" y="1409"/>
                  </a:lnTo>
                  <a:lnTo>
                    <a:pt x="123" y="2356"/>
                  </a:lnTo>
                  <a:cubicBezTo>
                    <a:pt x="31" y="2448"/>
                    <a:pt x="31" y="2616"/>
                    <a:pt x="123" y="2707"/>
                  </a:cubicBezTo>
                  <a:cubicBezTo>
                    <a:pt x="169" y="2753"/>
                    <a:pt x="230" y="2784"/>
                    <a:pt x="276" y="2784"/>
                  </a:cubicBezTo>
                  <a:cubicBezTo>
                    <a:pt x="337" y="2784"/>
                    <a:pt x="398" y="2753"/>
                    <a:pt x="444" y="2707"/>
                  </a:cubicBezTo>
                  <a:lnTo>
                    <a:pt x="1513" y="1577"/>
                  </a:lnTo>
                  <a:cubicBezTo>
                    <a:pt x="1559" y="1531"/>
                    <a:pt x="1574" y="1470"/>
                    <a:pt x="1574" y="1409"/>
                  </a:cubicBezTo>
                  <a:cubicBezTo>
                    <a:pt x="1574" y="1333"/>
                    <a:pt x="1559" y="1272"/>
                    <a:pt x="1513" y="1226"/>
                  </a:cubicBezTo>
                  <a:lnTo>
                    <a:pt x="428" y="80"/>
                  </a:lnTo>
                  <a:cubicBezTo>
                    <a:pt x="383" y="27"/>
                    <a:pt x="321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6876922" y="1368399"/>
              <a:ext cx="87499" cy="180945"/>
            </a:xfrm>
            <a:custGeom>
              <a:avLst/>
              <a:gdLst/>
              <a:ahLst/>
              <a:cxnLst/>
              <a:rect l="l" t="t" r="r" b="b"/>
              <a:pathLst>
                <a:path w="1574" h="3255" extrusionOk="0">
                  <a:moveTo>
                    <a:pt x="1322" y="1"/>
                  </a:moveTo>
                  <a:cubicBezTo>
                    <a:pt x="1226" y="1"/>
                    <a:pt x="1135" y="59"/>
                    <a:pt x="1100" y="154"/>
                  </a:cubicBezTo>
                  <a:lnTo>
                    <a:pt x="46" y="2918"/>
                  </a:lnTo>
                  <a:cubicBezTo>
                    <a:pt x="0" y="3040"/>
                    <a:pt x="46" y="3193"/>
                    <a:pt x="168" y="3239"/>
                  </a:cubicBezTo>
                  <a:cubicBezTo>
                    <a:pt x="199" y="3254"/>
                    <a:pt x="229" y="3254"/>
                    <a:pt x="260" y="3254"/>
                  </a:cubicBezTo>
                  <a:cubicBezTo>
                    <a:pt x="352" y="3254"/>
                    <a:pt x="443" y="3208"/>
                    <a:pt x="474" y="3102"/>
                  </a:cubicBezTo>
                  <a:lnTo>
                    <a:pt x="1528" y="337"/>
                  </a:lnTo>
                  <a:cubicBezTo>
                    <a:pt x="1573" y="215"/>
                    <a:pt x="1528" y="62"/>
                    <a:pt x="1405" y="16"/>
                  </a:cubicBezTo>
                  <a:cubicBezTo>
                    <a:pt x="1378" y="6"/>
                    <a:pt x="1350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7776090" y="2314318"/>
              <a:ext cx="6838" cy="20402"/>
            </a:xfrm>
            <a:custGeom>
              <a:avLst/>
              <a:gdLst/>
              <a:ahLst/>
              <a:cxnLst/>
              <a:rect l="l" t="t" r="r" b="b"/>
              <a:pathLst>
                <a:path w="123" h="367" fill="none" extrusionOk="0">
                  <a:moveTo>
                    <a:pt x="1" y="0"/>
                  </a:moveTo>
                  <a:cubicBezTo>
                    <a:pt x="1" y="0"/>
                    <a:pt x="46" y="122"/>
                    <a:pt x="123" y="367"/>
                  </a:cubicBezTo>
                </a:path>
              </a:pathLst>
            </a:custGeom>
            <a:noFill/>
            <a:ln w="3825" cap="rnd" cmpd="sng">
              <a:solidFill>
                <a:schemeClr val="dk1"/>
              </a:solidFill>
              <a:prstDash val="solid"/>
              <a:miter lim="152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6157699" y="976156"/>
              <a:ext cx="557957" cy="436493"/>
            </a:xfrm>
            <a:custGeom>
              <a:avLst/>
              <a:gdLst/>
              <a:ahLst/>
              <a:cxnLst/>
              <a:rect l="l" t="t" r="r" b="b"/>
              <a:pathLst>
                <a:path w="10037" h="7852" extrusionOk="0">
                  <a:moveTo>
                    <a:pt x="765" y="0"/>
                  </a:moveTo>
                  <a:cubicBezTo>
                    <a:pt x="337" y="0"/>
                    <a:pt x="1" y="336"/>
                    <a:pt x="1" y="764"/>
                  </a:cubicBezTo>
                  <a:lnTo>
                    <a:pt x="1" y="7087"/>
                  </a:lnTo>
                  <a:cubicBezTo>
                    <a:pt x="1" y="7515"/>
                    <a:pt x="337" y="7851"/>
                    <a:pt x="765" y="7851"/>
                  </a:cubicBezTo>
                  <a:lnTo>
                    <a:pt x="9288" y="7851"/>
                  </a:lnTo>
                  <a:cubicBezTo>
                    <a:pt x="9700" y="7851"/>
                    <a:pt x="10036" y="7515"/>
                    <a:pt x="10036" y="7087"/>
                  </a:cubicBezTo>
                  <a:lnTo>
                    <a:pt x="10036" y="764"/>
                  </a:lnTo>
                  <a:cubicBezTo>
                    <a:pt x="10036" y="336"/>
                    <a:pt x="9700" y="0"/>
                    <a:pt x="9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6271491" y="1123859"/>
              <a:ext cx="72211" cy="141032"/>
            </a:xfrm>
            <a:custGeom>
              <a:avLst/>
              <a:gdLst/>
              <a:ahLst/>
              <a:cxnLst/>
              <a:rect l="l" t="t" r="r" b="b"/>
              <a:pathLst>
                <a:path w="1299" h="2537" extrusionOk="0">
                  <a:moveTo>
                    <a:pt x="123" y="1"/>
                  </a:moveTo>
                  <a:cubicBezTo>
                    <a:pt x="62" y="1"/>
                    <a:pt x="1" y="47"/>
                    <a:pt x="1" y="123"/>
                  </a:cubicBezTo>
                  <a:lnTo>
                    <a:pt x="1" y="2414"/>
                  </a:lnTo>
                  <a:cubicBezTo>
                    <a:pt x="1" y="2475"/>
                    <a:pt x="62" y="2536"/>
                    <a:pt x="123" y="2536"/>
                  </a:cubicBezTo>
                  <a:lnTo>
                    <a:pt x="169" y="2536"/>
                  </a:lnTo>
                  <a:cubicBezTo>
                    <a:pt x="230" y="2536"/>
                    <a:pt x="291" y="2475"/>
                    <a:pt x="291" y="2414"/>
                  </a:cubicBezTo>
                  <a:lnTo>
                    <a:pt x="291" y="1467"/>
                  </a:lnTo>
                  <a:cubicBezTo>
                    <a:pt x="291" y="1406"/>
                    <a:pt x="352" y="1345"/>
                    <a:pt x="413" y="1345"/>
                  </a:cubicBezTo>
                  <a:lnTo>
                    <a:pt x="887" y="1345"/>
                  </a:lnTo>
                  <a:cubicBezTo>
                    <a:pt x="948" y="1345"/>
                    <a:pt x="1009" y="1406"/>
                    <a:pt x="1009" y="1467"/>
                  </a:cubicBezTo>
                  <a:lnTo>
                    <a:pt x="1009" y="2414"/>
                  </a:lnTo>
                  <a:cubicBezTo>
                    <a:pt x="1009" y="2475"/>
                    <a:pt x="1055" y="2536"/>
                    <a:pt x="1131" y="2536"/>
                  </a:cubicBezTo>
                  <a:lnTo>
                    <a:pt x="1177" y="2536"/>
                  </a:lnTo>
                  <a:cubicBezTo>
                    <a:pt x="1238" y="2536"/>
                    <a:pt x="1299" y="2475"/>
                    <a:pt x="1299" y="2414"/>
                  </a:cubicBezTo>
                  <a:lnTo>
                    <a:pt x="1299" y="123"/>
                  </a:lnTo>
                  <a:cubicBezTo>
                    <a:pt x="1299" y="47"/>
                    <a:pt x="1238" y="1"/>
                    <a:pt x="1177" y="1"/>
                  </a:cubicBezTo>
                  <a:lnTo>
                    <a:pt x="1131" y="1"/>
                  </a:lnTo>
                  <a:cubicBezTo>
                    <a:pt x="1055" y="1"/>
                    <a:pt x="1009" y="47"/>
                    <a:pt x="1009" y="123"/>
                  </a:cubicBezTo>
                  <a:lnTo>
                    <a:pt x="1009" y="963"/>
                  </a:lnTo>
                  <a:cubicBezTo>
                    <a:pt x="1009" y="1024"/>
                    <a:pt x="948" y="1085"/>
                    <a:pt x="887" y="1085"/>
                  </a:cubicBezTo>
                  <a:lnTo>
                    <a:pt x="413" y="1085"/>
                  </a:lnTo>
                  <a:cubicBezTo>
                    <a:pt x="352" y="1085"/>
                    <a:pt x="291" y="1024"/>
                    <a:pt x="291" y="963"/>
                  </a:cubicBezTo>
                  <a:lnTo>
                    <a:pt x="291" y="123"/>
                  </a:lnTo>
                  <a:cubicBezTo>
                    <a:pt x="291" y="47"/>
                    <a:pt x="245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6359824" y="1123859"/>
              <a:ext cx="67097" cy="141032"/>
            </a:xfrm>
            <a:custGeom>
              <a:avLst/>
              <a:gdLst/>
              <a:ahLst/>
              <a:cxnLst/>
              <a:rect l="l" t="t" r="r" b="b"/>
              <a:pathLst>
                <a:path w="1207" h="2537" extrusionOk="0">
                  <a:moveTo>
                    <a:pt x="122" y="1"/>
                  </a:moveTo>
                  <a:cubicBezTo>
                    <a:pt x="46" y="1"/>
                    <a:pt x="0" y="47"/>
                    <a:pt x="0" y="123"/>
                  </a:cubicBezTo>
                  <a:lnTo>
                    <a:pt x="0" y="138"/>
                  </a:lnTo>
                  <a:cubicBezTo>
                    <a:pt x="0" y="199"/>
                    <a:pt x="46" y="261"/>
                    <a:pt x="122" y="261"/>
                  </a:cubicBezTo>
                  <a:lnTo>
                    <a:pt x="336" y="261"/>
                  </a:lnTo>
                  <a:cubicBezTo>
                    <a:pt x="397" y="261"/>
                    <a:pt x="458" y="306"/>
                    <a:pt x="458" y="383"/>
                  </a:cubicBezTo>
                  <a:lnTo>
                    <a:pt x="458" y="2414"/>
                  </a:lnTo>
                  <a:cubicBezTo>
                    <a:pt x="458" y="2491"/>
                    <a:pt x="520" y="2536"/>
                    <a:pt x="581" y="2536"/>
                  </a:cubicBezTo>
                  <a:lnTo>
                    <a:pt x="626" y="2536"/>
                  </a:lnTo>
                  <a:cubicBezTo>
                    <a:pt x="688" y="2536"/>
                    <a:pt x="749" y="2491"/>
                    <a:pt x="749" y="2414"/>
                  </a:cubicBezTo>
                  <a:lnTo>
                    <a:pt x="749" y="383"/>
                  </a:lnTo>
                  <a:cubicBezTo>
                    <a:pt x="749" y="306"/>
                    <a:pt x="810" y="261"/>
                    <a:pt x="871" y="261"/>
                  </a:cubicBezTo>
                  <a:lnTo>
                    <a:pt x="1085" y="261"/>
                  </a:lnTo>
                  <a:cubicBezTo>
                    <a:pt x="1161" y="261"/>
                    <a:pt x="1207" y="199"/>
                    <a:pt x="1207" y="138"/>
                  </a:cubicBezTo>
                  <a:lnTo>
                    <a:pt x="1207" y="123"/>
                  </a:lnTo>
                  <a:cubicBezTo>
                    <a:pt x="1207" y="47"/>
                    <a:pt x="1161" y="1"/>
                    <a:pt x="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438762" y="1123859"/>
              <a:ext cx="107066" cy="141032"/>
            </a:xfrm>
            <a:custGeom>
              <a:avLst/>
              <a:gdLst/>
              <a:ahLst/>
              <a:cxnLst/>
              <a:rect l="l" t="t" r="r" b="b"/>
              <a:pathLst>
                <a:path w="1926" h="2537" extrusionOk="0">
                  <a:moveTo>
                    <a:pt x="260" y="1"/>
                  </a:moveTo>
                  <a:cubicBezTo>
                    <a:pt x="199" y="1"/>
                    <a:pt x="138" y="47"/>
                    <a:pt x="138" y="108"/>
                  </a:cubicBezTo>
                  <a:lnTo>
                    <a:pt x="1" y="2414"/>
                  </a:lnTo>
                  <a:cubicBezTo>
                    <a:pt x="1" y="2475"/>
                    <a:pt x="62" y="2536"/>
                    <a:pt x="123" y="2536"/>
                  </a:cubicBezTo>
                  <a:lnTo>
                    <a:pt x="138" y="2536"/>
                  </a:lnTo>
                  <a:cubicBezTo>
                    <a:pt x="199" y="2536"/>
                    <a:pt x="260" y="2491"/>
                    <a:pt x="260" y="2429"/>
                  </a:cubicBezTo>
                  <a:lnTo>
                    <a:pt x="306" y="1467"/>
                  </a:lnTo>
                  <a:cubicBezTo>
                    <a:pt x="321" y="1101"/>
                    <a:pt x="337" y="749"/>
                    <a:pt x="337" y="444"/>
                  </a:cubicBezTo>
                  <a:lnTo>
                    <a:pt x="352" y="444"/>
                  </a:lnTo>
                  <a:cubicBezTo>
                    <a:pt x="398" y="749"/>
                    <a:pt x="474" y="1055"/>
                    <a:pt x="551" y="1376"/>
                  </a:cubicBezTo>
                  <a:lnTo>
                    <a:pt x="856" y="2521"/>
                  </a:lnTo>
                  <a:lnTo>
                    <a:pt x="1039" y="2521"/>
                  </a:lnTo>
                  <a:lnTo>
                    <a:pt x="1345" y="1330"/>
                  </a:lnTo>
                  <a:cubicBezTo>
                    <a:pt x="1436" y="1040"/>
                    <a:pt x="1498" y="734"/>
                    <a:pt x="1559" y="444"/>
                  </a:cubicBezTo>
                  <a:lnTo>
                    <a:pt x="1574" y="444"/>
                  </a:lnTo>
                  <a:cubicBezTo>
                    <a:pt x="1559" y="734"/>
                    <a:pt x="1574" y="1116"/>
                    <a:pt x="1605" y="1452"/>
                  </a:cubicBezTo>
                  <a:lnTo>
                    <a:pt x="1650" y="2429"/>
                  </a:lnTo>
                  <a:cubicBezTo>
                    <a:pt x="1650" y="2491"/>
                    <a:pt x="1696" y="2536"/>
                    <a:pt x="1773" y="2536"/>
                  </a:cubicBezTo>
                  <a:lnTo>
                    <a:pt x="1788" y="2536"/>
                  </a:lnTo>
                  <a:cubicBezTo>
                    <a:pt x="1864" y="2536"/>
                    <a:pt x="1925" y="2491"/>
                    <a:pt x="1910" y="2414"/>
                  </a:cubicBezTo>
                  <a:lnTo>
                    <a:pt x="1788" y="108"/>
                  </a:lnTo>
                  <a:cubicBezTo>
                    <a:pt x="1773" y="47"/>
                    <a:pt x="1727" y="1"/>
                    <a:pt x="1666" y="1"/>
                  </a:cubicBezTo>
                  <a:lnTo>
                    <a:pt x="1543" y="1"/>
                  </a:lnTo>
                  <a:cubicBezTo>
                    <a:pt x="1498" y="1"/>
                    <a:pt x="1436" y="31"/>
                    <a:pt x="1421" y="93"/>
                  </a:cubicBezTo>
                  <a:lnTo>
                    <a:pt x="1162" y="1162"/>
                  </a:lnTo>
                  <a:cubicBezTo>
                    <a:pt x="1085" y="1498"/>
                    <a:pt x="1024" y="1742"/>
                    <a:pt x="978" y="2032"/>
                  </a:cubicBezTo>
                  <a:lnTo>
                    <a:pt x="963" y="2032"/>
                  </a:lnTo>
                  <a:cubicBezTo>
                    <a:pt x="917" y="1742"/>
                    <a:pt x="841" y="1498"/>
                    <a:pt x="764" y="1162"/>
                  </a:cubicBezTo>
                  <a:lnTo>
                    <a:pt x="489" y="93"/>
                  </a:lnTo>
                  <a:cubicBezTo>
                    <a:pt x="474" y="31"/>
                    <a:pt x="413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567842" y="1123859"/>
              <a:ext cx="56090" cy="141032"/>
            </a:xfrm>
            <a:custGeom>
              <a:avLst/>
              <a:gdLst/>
              <a:ahLst/>
              <a:cxnLst/>
              <a:rect l="l" t="t" r="r" b="b"/>
              <a:pathLst>
                <a:path w="1009" h="2537" extrusionOk="0">
                  <a:moveTo>
                    <a:pt x="123" y="1"/>
                  </a:moveTo>
                  <a:cubicBezTo>
                    <a:pt x="46" y="1"/>
                    <a:pt x="0" y="47"/>
                    <a:pt x="0" y="123"/>
                  </a:cubicBezTo>
                  <a:lnTo>
                    <a:pt x="0" y="2414"/>
                  </a:lnTo>
                  <a:cubicBezTo>
                    <a:pt x="0" y="2475"/>
                    <a:pt x="61" y="2536"/>
                    <a:pt x="123" y="2536"/>
                  </a:cubicBezTo>
                  <a:lnTo>
                    <a:pt x="886" y="2536"/>
                  </a:lnTo>
                  <a:cubicBezTo>
                    <a:pt x="947" y="2536"/>
                    <a:pt x="1008" y="2475"/>
                    <a:pt x="1008" y="2414"/>
                  </a:cubicBezTo>
                  <a:cubicBezTo>
                    <a:pt x="1008" y="2353"/>
                    <a:pt x="947" y="2292"/>
                    <a:pt x="886" y="2292"/>
                  </a:cubicBezTo>
                  <a:lnTo>
                    <a:pt x="413" y="2292"/>
                  </a:lnTo>
                  <a:cubicBezTo>
                    <a:pt x="352" y="2292"/>
                    <a:pt x="291" y="2246"/>
                    <a:pt x="291" y="2170"/>
                  </a:cubicBezTo>
                  <a:lnTo>
                    <a:pt x="291" y="123"/>
                  </a:lnTo>
                  <a:cubicBezTo>
                    <a:pt x="291" y="47"/>
                    <a:pt x="230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889652" y="893772"/>
              <a:ext cx="62038" cy="256492"/>
            </a:xfrm>
            <a:custGeom>
              <a:avLst/>
              <a:gdLst/>
              <a:ahLst/>
              <a:cxnLst/>
              <a:rect l="l" t="t" r="r" b="b"/>
              <a:pathLst>
                <a:path w="1116" h="4614" extrusionOk="0">
                  <a:moveTo>
                    <a:pt x="1054" y="1"/>
                  </a:moveTo>
                  <a:cubicBezTo>
                    <a:pt x="642" y="1"/>
                    <a:pt x="321" y="230"/>
                    <a:pt x="321" y="749"/>
                  </a:cubicBezTo>
                  <a:cubicBezTo>
                    <a:pt x="321" y="917"/>
                    <a:pt x="336" y="1085"/>
                    <a:pt x="352" y="1253"/>
                  </a:cubicBezTo>
                  <a:cubicBezTo>
                    <a:pt x="367" y="1421"/>
                    <a:pt x="382" y="1574"/>
                    <a:pt x="382" y="1742"/>
                  </a:cubicBezTo>
                  <a:cubicBezTo>
                    <a:pt x="382" y="1940"/>
                    <a:pt x="321" y="2154"/>
                    <a:pt x="0" y="2154"/>
                  </a:cubicBezTo>
                  <a:lnTo>
                    <a:pt x="0" y="2444"/>
                  </a:lnTo>
                  <a:cubicBezTo>
                    <a:pt x="306" y="2444"/>
                    <a:pt x="382" y="2674"/>
                    <a:pt x="382" y="2857"/>
                  </a:cubicBezTo>
                  <a:cubicBezTo>
                    <a:pt x="382" y="3025"/>
                    <a:pt x="367" y="3193"/>
                    <a:pt x="352" y="3361"/>
                  </a:cubicBezTo>
                  <a:cubicBezTo>
                    <a:pt x="336" y="3529"/>
                    <a:pt x="321" y="3697"/>
                    <a:pt x="321" y="3880"/>
                  </a:cubicBezTo>
                  <a:cubicBezTo>
                    <a:pt x="321" y="4430"/>
                    <a:pt x="657" y="4613"/>
                    <a:pt x="1039" y="4613"/>
                  </a:cubicBezTo>
                  <a:lnTo>
                    <a:pt x="1115" y="4613"/>
                  </a:lnTo>
                  <a:lnTo>
                    <a:pt x="1115" y="4308"/>
                  </a:lnTo>
                  <a:lnTo>
                    <a:pt x="1039" y="4308"/>
                  </a:lnTo>
                  <a:cubicBezTo>
                    <a:pt x="779" y="4308"/>
                    <a:pt x="688" y="4140"/>
                    <a:pt x="688" y="3865"/>
                  </a:cubicBezTo>
                  <a:cubicBezTo>
                    <a:pt x="688" y="3712"/>
                    <a:pt x="703" y="3575"/>
                    <a:pt x="718" y="3422"/>
                  </a:cubicBezTo>
                  <a:cubicBezTo>
                    <a:pt x="733" y="3285"/>
                    <a:pt x="749" y="3132"/>
                    <a:pt x="749" y="2994"/>
                  </a:cubicBezTo>
                  <a:cubicBezTo>
                    <a:pt x="764" y="2536"/>
                    <a:pt x="596" y="2368"/>
                    <a:pt x="352" y="2307"/>
                  </a:cubicBezTo>
                  <a:lnTo>
                    <a:pt x="352" y="2292"/>
                  </a:lnTo>
                  <a:cubicBezTo>
                    <a:pt x="596" y="2215"/>
                    <a:pt x="764" y="2063"/>
                    <a:pt x="749" y="1604"/>
                  </a:cubicBezTo>
                  <a:cubicBezTo>
                    <a:pt x="749" y="1467"/>
                    <a:pt x="733" y="1329"/>
                    <a:pt x="718" y="1177"/>
                  </a:cubicBezTo>
                  <a:cubicBezTo>
                    <a:pt x="703" y="1039"/>
                    <a:pt x="688" y="902"/>
                    <a:pt x="688" y="734"/>
                  </a:cubicBezTo>
                  <a:cubicBezTo>
                    <a:pt x="688" y="474"/>
                    <a:pt x="795" y="306"/>
                    <a:pt x="1024" y="306"/>
                  </a:cubicBezTo>
                  <a:lnTo>
                    <a:pt x="1115" y="306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7155428" y="893772"/>
              <a:ext cx="62038" cy="256492"/>
            </a:xfrm>
            <a:custGeom>
              <a:avLst/>
              <a:gdLst/>
              <a:ahLst/>
              <a:cxnLst/>
              <a:rect l="l" t="t" r="r" b="b"/>
              <a:pathLst>
                <a:path w="1116" h="4614" extrusionOk="0">
                  <a:moveTo>
                    <a:pt x="0" y="1"/>
                  </a:moveTo>
                  <a:lnTo>
                    <a:pt x="0" y="291"/>
                  </a:lnTo>
                  <a:lnTo>
                    <a:pt x="92" y="291"/>
                  </a:lnTo>
                  <a:cubicBezTo>
                    <a:pt x="321" y="321"/>
                    <a:pt x="428" y="474"/>
                    <a:pt x="428" y="734"/>
                  </a:cubicBezTo>
                  <a:cubicBezTo>
                    <a:pt x="428" y="886"/>
                    <a:pt x="413" y="1039"/>
                    <a:pt x="397" y="1177"/>
                  </a:cubicBezTo>
                  <a:cubicBezTo>
                    <a:pt x="382" y="1329"/>
                    <a:pt x="367" y="1467"/>
                    <a:pt x="367" y="1604"/>
                  </a:cubicBezTo>
                  <a:cubicBezTo>
                    <a:pt x="351" y="2063"/>
                    <a:pt x="519" y="2215"/>
                    <a:pt x="764" y="2276"/>
                  </a:cubicBezTo>
                  <a:lnTo>
                    <a:pt x="764" y="2292"/>
                  </a:lnTo>
                  <a:cubicBezTo>
                    <a:pt x="519" y="2368"/>
                    <a:pt x="351" y="2521"/>
                    <a:pt x="367" y="2979"/>
                  </a:cubicBezTo>
                  <a:cubicBezTo>
                    <a:pt x="367" y="3132"/>
                    <a:pt x="382" y="3269"/>
                    <a:pt x="397" y="3422"/>
                  </a:cubicBezTo>
                  <a:cubicBezTo>
                    <a:pt x="413" y="3559"/>
                    <a:pt x="428" y="3712"/>
                    <a:pt x="428" y="3865"/>
                  </a:cubicBezTo>
                  <a:cubicBezTo>
                    <a:pt x="428" y="4125"/>
                    <a:pt x="336" y="4277"/>
                    <a:pt x="77" y="4308"/>
                  </a:cubicBezTo>
                  <a:lnTo>
                    <a:pt x="0" y="4308"/>
                  </a:lnTo>
                  <a:lnTo>
                    <a:pt x="0" y="4613"/>
                  </a:lnTo>
                  <a:lnTo>
                    <a:pt x="77" y="4613"/>
                  </a:lnTo>
                  <a:cubicBezTo>
                    <a:pt x="458" y="4613"/>
                    <a:pt x="794" y="4415"/>
                    <a:pt x="794" y="3865"/>
                  </a:cubicBezTo>
                  <a:cubicBezTo>
                    <a:pt x="794" y="3697"/>
                    <a:pt x="779" y="3514"/>
                    <a:pt x="764" y="3346"/>
                  </a:cubicBezTo>
                  <a:cubicBezTo>
                    <a:pt x="749" y="3178"/>
                    <a:pt x="733" y="3010"/>
                    <a:pt x="733" y="2857"/>
                  </a:cubicBezTo>
                  <a:cubicBezTo>
                    <a:pt x="733" y="2674"/>
                    <a:pt x="810" y="2444"/>
                    <a:pt x="1115" y="2444"/>
                  </a:cubicBezTo>
                  <a:lnTo>
                    <a:pt x="1115" y="2139"/>
                  </a:lnTo>
                  <a:cubicBezTo>
                    <a:pt x="794" y="2139"/>
                    <a:pt x="733" y="1925"/>
                    <a:pt x="733" y="1742"/>
                  </a:cubicBezTo>
                  <a:cubicBezTo>
                    <a:pt x="733" y="1574"/>
                    <a:pt x="749" y="1406"/>
                    <a:pt x="764" y="1253"/>
                  </a:cubicBezTo>
                  <a:cubicBezTo>
                    <a:pt x="779" y="1070"/>
                    <a:pt x="794" y="917"/>
                    <a:pt x="794" y="734"/>
                  </a:cubicBezTo>
                  <a:cubicBezTo>
                    <a:pt x="794" y="214"/>
                    <a:pt x="474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999998" y="959979"/>
              <a:ext cx="107066" cy="124077"/>
            </a:xfrm>
            <a:custGeom>
              <a:avLst/>
              <a:gdLst/>
              <a:ahLst/>
              <a:cxnLst/>
              <a:rect l="l" t="t" r="r" b="b"/>
              <a:pathLst>
                <a:path w="1926" h="2232" extrusionOk="0">
                  <a:moveTo>
                    <a:pt x="963" y="1"/>
                  </a:moveTo>
                  <a:lnTo>
                    <a:pt x="1" y="551"/>
                  </a:lnTo>
                  <a:lnTo>
                    <a:pt x="1" y="1666"/>
                  </a:lnTo>
                  <a:lnTo>
                    <a:pt x="963" y="2231"/>
                  </a:lnTo>
                  <a:lnTo>
                    <a:pt x="1926" y="1666"/>
                  </a:lnTo>
                  <a:lnTo>
                    <a:pt x="1926" y="5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7309079" y="1347720"/>
              <a:ext cx="204682" cy="227919"/>
            </a:xfrm>
            <a:custGeom>
              <a:avLst/>
              <a:gdLst/>
              <a:ahLst/>
              <a:cxnLst/>
              <a:rect l="l" t="t" r="r" b="b"/>
              <a:pathLst>
                <a:path w="3682" h="4100" extrusionOk="0">
                  <a:moveTo>
                    <a:pt x="2581" y="0"/>
                  </a:moveTo>
                  <a:cubicBezTo>
                    <a:pt x="1970" y="0"/>
                    <a:pt x="1371" y="240"/>
                    <a:pt x="917" y="694"/>
                  </a:cubicBezTo>
                  <a:cubicBezTo>
                    <a:pt x="31" y="1580"/>
                    <a:pt x="1" y="3000"/>
                    <a:pt x="826" y="3916"/>
                  </a:cubicBezTo>
                  <a:lnTo>
                    <a:pt x="474" y="3886"/>
                  </a:lnTo>
                  <a:cubicBezTo>
                    <a:pt x="466" y="3883"/>
                    <a:pt x="458" y="3882"/>
                    <a:pt x="450" y="3882"/>
                  </a:cubicBezTo>
                  <a:cubicBezTo>
                    <a:pt x="414" y="3882"/>
                    <a:pt x="383" y="3909"/>
                    <a:pt x="383" y="3947"/>
                  </a:cubicBezTo>
                  <a:cubicBezTo>
                    <a:pt x="383" y="3993"/>
                    <a:pt x="413" y="4023"/>
                    <a:pt x="459" y="4039"/>
                  </a:cubicBezTo>
                  <a:lnTo>
                    <a:pt x="994" y="4100"/>
                  </a:lnTo>
                  <a:cubicBezTo>
                    <a:pt x="1009" y="4100"/>
                    <a:pt x="1039" y="4100"/>
                    <a:pt x="1055" y="4084"/>
                  </a:cubicBezTo>
                  <a:cubicBezTo>
                    <a:pt x="1070" y="4069"/>
                    <a:pt x="1070" y="4054"/>
                    <a:pt x="1070" y="4023"/>
                  </a:cubicBezTo>
                  <a:lnTo>
                    <a:pt x="1146" y="3504"/>
                  </a:lnTo>
                  <a:cubicBezTo>
                    <a:pt x="1146" y="3474"/>
                    <a:pt x="1116" y="3428"/>
                    <a:pt x="1070" y="3428"/>
                  </a:cubicBezTo>
                  <a:cubicBezTo>
                    <a:pt x="1062" y="3425"/>
                    <a:pt x="1054" y="3424"/>
                    <a:pt x="1047" y="3424"/>
                  </a:cubicBezTo>
                  <a:cubicBezTo>
                    <a:pt x="1014" y="3424"/>
                    <a:pt x="991" y="3451"/>
                    <a:pt x="978" y="3489"/>
                  </a:cubicBezTo>
                  <a:lnTo>
                    <a:pt x="948" y="3825"/>
                  </a:lnTo>
                  <a:cubicBezTo>
                    <a:pt x="169" y="2969"/>
                    <a:pt x="199" y="1641"/>
                    <a:pt x="1024" y="801"/>
                  </a:cubicBezTo>
                  <a:cubicBezTo>
                    <a:pt x="1450" y="384"/>
                    <a:pt x="2018" y="164"/>
                    <a:pt x="2590" y="164"/>
                  </a:cubicBezTo>
                  <a:cubicBezTo>
                    <a:pt x="2920" y="164"/>
                    <a:pt x="3252" y="237"/>
                    <a:pt x="3560" y="388"/>
                  </a:cubicBezTo>
                  <a:cubicBezTo>
                    <a:pt x="3576" y="399"/>
                    <a:pt x="3592" y="404"/>
                    <a:pt x="3607" y="404"/>
                  </a:cubicBezTo>
                  <a:cubicBezTo>
                    <a:pt x="3634" y="404"/>
                    <a:pt x="3657" y="387"/>
                    <a:pt x="3667" y="358"/>
                  </a:cubicBezTo>
                  <a:cubicBezTo>
                    <a:pt x="3682" y="312"/>
                    <a:pt x="3667" y="266"/>
                    <a:pt x="3636" y="251"/>
                  </a:cubicBezTo>
                  <a:cubicBezTo>
                    <a:pt x="3298" y="82"/>
                    <a:pt x="2938" y="0"/>
                    <a:pt x="2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7394854" y="1387967"/>
              <a:ext cx="205516" cy="227919"/>
            </a:xfrm>
            <a:custGeom>
              <a:avLst/>
              <a:gdLst/>
              <a:ahLst/>
              <a:cxnLst/>
              <a:rect l="l" t="t" r="r" b="b"/>
              <a:pathLst>
                <a:path w="3697" h="4100" extrusionOk="0">
                  <a:moveTo>
                    <a:pt x="2704" y="0"/>
                  </a:moveTo>
                  <a:cubicBezTo>
                    <a:pt x="2673" y="0"/>
                    <a:pt x="2658" y="0"/>
                    <a:pt x="2643" y="15"/>
                  </a:cubicBezTo>
                  <a:cubicBezTo>
                    <a:pt x="2628" y="31"/>
                    <a:pt x="2612" y="46"/>
                    <a:pt x="2612" y="61"/>
                  </a:cubicBezTo>
                  <a:lnTo>
                    <a:pt x="2551" y="596"/>
                  </a:lnTo>
                  <a:cubicBezTo>
                    <a:pt x="2551" y="626"/>
                    <a:pt x="2582" y="672"/>
                    <a:pt x="2628" y="672"/>
                  </a:cubicBezTo>
                  <a:cubicBezTo>
                    <a:pt x="2633" y="675"/>
                    <a:pt x="2639" y="676"/>
                    <a:pt x="2645" y="676"/>
                  </a:cubicBezTo>
                  <a:cubicBezTo>
                    <a:pt x="2673" y="676"/>
                    <a:pt x="2704" y="649"/>
                    <a:pt x="2704" y="611"/>
                  </a:cubicBezTo>
                  <a:lnTo>
                    <a:pt x="2750" y="275"/>
                  </a:lnTo>
                  <a:lnTo>
                    <a:pt x="2750" y="275"/>
                  </a:lnTo>
                  <a:cubicBezTo>
                    <a:pt x="3514" y="1130"/>
                    <a:pt x="3498" y="2459"/>
                    <a:pt x="2658" y="3284"/>
                  </a:cubicBezTo>
                  <a:cubicBezTo>
                    <a:pt x="2240" y="3712"/>
                    <a:pt x="1674" y="3935"/>
                    <a:pt x="1098" y="3935"/>
                  </a:cubicBezTo>
                  <a:cubicBezTo>
                    <a:pt x="768" y="3935"/>
                    <a:pt x="434" y="3862"/>
                    <a:pt x="123" y="3712"/>
                  </a:cubicBezTo>
                  <a:cubicBezTo>
                    <a:pt x="112" y="3701"/>
                    <a:pt x="99" y="3696"/>
                    <a:pt x="86" y="3696"/>
                  </a:cubicBezTo>
                  <a:cubicBezTo>
                    <a:pt x="63" y="3696"/>
                    <a:pt x="41" y="3713"/>
                    <a:pt x="31" y="3742"/>
                  </a:cubicBezTo>
                  <a:cubicBezTo>
                    <a:pt x="0" y="3788"/>
                    <a:pt x="16" y="3834"/>
                    <a:pt x="62" y="3849"/>
                  </a:cubicBezTo>
                  <a:cubicBezTo>
                    <a:pt x="394" y="4018"/>
                    <a:pt x="753" y="4100"/>
                    <a:pt x="1110" y="4100"/>
                  </a:cubicBezTo>
                  <a:cubicBezTo>
                    <a:pt x="1721" y="4100"/>
                    <a:pt x="2327" y="3860"/>
                    <a:pt x="2780" y="3406"/>
                  </a:cubicBezTo>
                  <a:cubicBezTo>
                    <a:pt x="3666" y="2520"/>
                    <a:pt x="3697" y="1100"/>
                    <a:pt x="2872" y="183"/>
                  </a:cubicBezTo>
                  <a:lnTo>
                    <a:pt x="2872" y="183"/>
                  </a:lnTo>
                  <a:lnTo>
                    <a:pt x="3223" y="214"/>
                  </a:lnTo>
                  <a:cubicBezTo>
                    <a:pt x="3231" y="217"/>
                    <a:pt x="3239" y="218"/>
                    <a:pt x="3246" y="218"/>
                  </a:cubicBezTo>
                  <a:cubicBezTo>
                    <a:pt x="3280" y="218"/>
                    <a:pt x="3302" y="191"/>
                    <a:pt x="3315" y="153"/>
                  </a:cubicBezTo>
                  <a:cubicBezTo>
                    <a:pt x="3315" y="107"/>
                    <a:pt x="3284" y="61"/>
                    <a:pt x="3239" y="61"/>
                  </a:cubicBezTo>
                  <a:lnTo>
                    <a:pt x="2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7087610" y="1813454"/>
              <a:ext cx="838130" cy="51810"/>
            </a:xfrm>
            <a:custGeom>
              <a:avLst/>
              <a:gdLst/>
              <a:ahLst/>
              <a:cxnLst/>
              <a:rect l="l" t="t" r="r" b="b"/>
              <a:pathLst>
                <a:path w="15077" h="932" extrusionOk="0">
                  <a:moveTo>
                    <a:pt x="459" y="0"/>
                  </a:moveTo>
                  <a:cubicBezTo>
                    <a:pt x="199" y="0"/>
                    <a:pt x="1" y="214"/>
                    <a:pt x="1" y="474"/>
                  </a:cubicBezTo>
                  <a:cubicBezTo>
                    <a:pt x="1" y="733"/>
                    <a:pt x="199" y="932"/>
                    <a:pt x="459" y="932"/>
                  </a:cubicBezTo>
                  <a:lnTo>
                    <a:pt x="14603" y="932"/>
                  </a:lnTo>
                  <a:cubicBezTo>
                    <a:pt x="14862" y="932"/>
                    <a:pt x="15076" y="733"/>
                    <a:pt x="15076" y="474"/>
                  </a:cubicBezTo>
                  <a:cubicBezTo>
                    <a:pt x="15076" y="214"/>
                    <a:pt x="14862" y="0"/>
                    <a:pt x="1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7087610" y="1926358"/>
              <a:ext cx="557067" cy="51865"/>
            </a:xfrm>
            <a:custGeom>
              <a:avLst/>
              <a:gdLst/>
              <a:ahLst/>
              <a:cxnLst/>
              <a:rect l="l" t="t" r="r" b="b"/>
              <a:pathLst>
                <a:path w="10021" h="933" extrusionOk="0">
                  <a:moveTo>
                    <a:pt x="459" y="1"/>
                  </a:moveTo>
                  <a:cubicBezTo>
                    <a:pt x="199" y="1"/>
                    <a:pt x="1" y="215"/>
                    <a:pt x="1" y="474"/>
                  </a:cubicBezTo>
                  <a:cubicBezTo>
                    <a:pt x="1" y="719"/>
                    <a:pt x="199" y="932"/>
                    <a:pt x="459" y="932"/>
                  </a:cubicBezTo>
                  <a:lnTo>
                    <a:pt x="9562" y="932"/>
                  </a:lnTo>
                  <a:cubicBezTo>
                    <a:pt x="9807" y="932"/>
                    <a:pt x="10020" y="719"/>
                    <a:pt x="10020" y="474"/>
                  </a:cubicBezTo>
                  <a:cubicBezTo>
                    <a:pt x="10020" y="215"/>
                    <a:pt x="9807" y="1"/>
                    <a:pt x="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7087610" y="2047766"/>
              <a:ext cx="557067" cy="51865"/>
            </a:xfrm>
            <a:custGeom>
              <a:avLst/>
              <a:gdLst/>
              <a:ahLst/>
              <a:cxnLst/>
              <a:rect l="l" t="t" r="r" b="b"/>
              <a:pathLst>
                <a:path w="10021" h="933" extrusionOk="0">
                  <a:moveTo>
                    <a:pt x="459" y="1"/>
                  </a:moveTo>
                  <a:cubicBezTo>
                    <a:pt x="199" y="1"/>
                    <a:pt x="1" y="199"/>
                    <a:pt x="1" y="459"/>
                  </a:cubicBezTo>
                  <a:cubicBezTo>
                    <a:pt x="1" y="719"/>
                    <a:pt x="199" y="933"/>
                    <a:pt x="459" y="933"/>
                  </a:cubicBezTo>
                  <a:lnTo>
                    <a:pt x="9562" y="933"/>
                  </a:lnTo>
                  <a:cubicBezTo>
                    <a:pt x="9807" y="933"/>
                    <a:pt x="10020" y="719"/>
                    <a:pt x="10020" y="459"/>
                  </a:cubicBezTo>
                  <a:cubicBezTo>
                    <a:pt x="10020" y="199"/>
                    <a:pt x="9807" y="1"/>
                    <a:pt x="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5337524" y="1363340"/>
              <a:ext cx="461063" cy="51810"/>
            </a:xfrm>
            <a:custGeom>
              <a:avLst/>
              <a:gdLst/>
              <a:ahLst/>
              <a:cxnLst/>
              <a:rect l="l" t="t" r="r" b="b"/>
              <a:pathLst>
                <a:path w="8294" h="932" extrusionOk="0">
                  <a:moveTo>
                    <a:pt x="474" y="0"/>
                  </a:moveTo>
                  <a:cubicBezTo>
                    <a:pt x="214" y="0"/>
                    <a:pt x="0" y="199"/>
                    <a:pt x="0" y="458"/>
                  </a:cubicBezTo>
                  <a:cubicBezTo>
                    <a:pt x="0" y="718"/>
                    <a:pt x="214" y="932"/>
                    <a:pt x="474" y="932"/>
                  </a:cubicBezTo>
                  <a:lnTo>
                    <a:pt x="7820" y="932"/>
                  </a:lnTo>
                  <a:cubicBezTo>
                    <a:pt x="8080" y="932"/>
                    <a:pt x="8294" y="718"/>
                    <a:pt x="8294" y="458"/>
                  </a:cubicBezTo>
                  <a:cubicBezTo>
                    <a:pt x="8294" y="199"/>
                    <a:pt x="8080" y="0"/>
                    <a:pt x="7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5337524" y="1475410"/>
              <a:ext cx="306579" cy="51865"/>
            </a:xfrm>
            <a:custGeom>
              <a:avLst/>
              <a:gdLst/>
              <a:ahLst/>
              <a:cxnLst/>
              <a:rect l="l" t="t" r="r" b="b"/>
              <a:pathLst>
                <a:path w="5515" h="933" extrusionOk="0">
                  <a:moveTo>
                    <a:pt x="474" y="0"/>
                  </a:moveTo>
                  <a:cubicBezTo>
                    <a:pt x="214" y="0"/>
                    <a:pt x="0" y="214"/>
                    <a:pt x="0" y="474"/>
                  </a:cubicBezTo>
                  <a:cubicBezTo>
                    <a:pt x="0" y="734"/>
                    <a:pt x="214" y="932"/>
                    <a:pt x="474" y="932"/>
                  </a:cubicBezTo>
                  <a:lnTo>
                    <a:pt x="5041" y="932"/>
                  </a:lnTo>
                  <a:cubicBezTo>
                    <a:pt x="5300" y="932"/>
                    <a:pt x="5514" y="734"/>
                    <a:pt x="5514" y="474"/>
                  </a:cubicBezTo>
                  <a:cubicBezTo>
                    <a:pt x="5514" y="214"/>
                    <a:pt x="5300" y="0"/>
                    <a:pt x="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337524" y="1596818"/>
              <a:ext cx="306579" cy="51865"/>
            </a:xfrm>
            <a:custGeom>
              <a:avLst/>
              <a:gdLst/>
              <a:ahLst/>
              <a:cxnLst/>
              <a:rect l="l" t="t" r="r" b="b"/>
              <a:pathLst>
                <a:path w="5515" h="933" extrusionOk="0">
                  <a:moveTo>
                    <a:pt x="474" y="1"/>
                  </a:moveTo>
                  <a:cubicBezTo>
                    <a:pt x="214" y="1"/>
                    <a:pt x="0" y="214"/>
                    <a:pt x="0" y="459"/>
                  </a:cubicBezTo>
                  <a:cubicBezTo>
                    <a:pt x="0" y="718"/>
                    <a:pt x="214" y="932"/>
                    <a:pt x="474" y="932"/>
                  </a:cubicBezTo>
                  <a:lnTo>
                    <a:pt x="5041" y="932"/>
                  </a:lnTo>
                  <a:cubicBezTo>
                    <a:pt x="5300" y="932"/>
                    <a:pt x="5514" y="718"/>
                    <a:pt x="5514" y="459"/>
                  </a:cubicBezTo>
                  <a:cubicBezTo>
                    <a:pt x="5514" y="214"/>
                    <a:pt x="5300" y="1"/>
                    <a:pt x="5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6921364" y="2297208"/>
              <a:ext cx="817052" cy="762158"/>
            </a:xfrm>
            <a:custGeom>
              <a:avLst/>
              <a:gdLst/>
              <a:ahLst/>
              <a:cxnLst/>
              <a:rect l="l" t="t" r="r" b="b"/>
              <a:pathLst>
                <a:path w="18635" h="17383" extrusionOk="0">
                  <a:moveTo>
                    <a:pt x="0" y="0"/>
                  </a:moveTo>
                  <a:lnTo>
                    <a:pt x="0" y="17382"/>
                  </a:lnTo>
                  <a:lnTo>
                    <a:pt x="18635" y="17382"/>
                  </a:lnTo>
                  <a:lnTo>
                    <a:pt x="1863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6921364" y="2297208"/>
              <a:ext cx="817052" cy="80412"/>
            </a:xfrm>
            <a:custGeom>
              <a:avLst/>
              <a:gdLst/>
              <a:ahLst/>
              <a:cxnLst/>
              <a:rect l="l" t="t" r="r" b="b"/>
              <a:pathLst>
                <a:path w="18635" h="1834" extrusionOk="0">
                  <a:moveTo>
                    <a:pt x="0" y="0"/>
                  </a:moveTo>
                  <a:lnTo>
                    <a:pt x="0" y="1833"/>
                  </a:lnTo>
                  <a:lnTo>
                    <a:pt x="18635" y="1833"/>
                  </a:lnTo>
                  <a:lnTo>
                    <a:pt x="18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7532125" y="2323296"/>
              <a:ext cx="29508" cy="30209"/>
            </a:xfrm>
            <a:custGeom>
              <a:avLst/>
              <a:gdLst/>
              <a:ahLst/>
              <a:cxnLst/>
              <a:rect l="l" t="t" r="r" b="b"/>
              <a:pathLst>
                <a:path w="673" h="689" extrusionOk="0">
                  <a:moveTo>
                    <a:pt x="336" y="1"/>
                  </a:moveTo>
                  <a:cubicBezTo>
                    <a:pt x="153" y="1"/>
                    <a:pt x="0" y="154"/>
                    <a:pt x="0" y="352"/>
                  </a:cubicBezTo>
                  <a:cubicBezTo>
                    <a:pt x="0" y="536"/>
                    <a:pt x="153" y="688"/>
                    <a:pt x="336" y="688"/>
                  </a:cubicBezTo>
                  <a:cubicBezTo>
                    <a:pt x="520" y="688"/>
                    <a:pt x="672" y="536"/>
                    <a:pt x="672" y="352"/>
                  </a:cubicBezTo>
                  <a:cubicBezTo>
                    <a:pt x="672" y="154"/>
                    <a:pt x="520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7593727" y="2323296"/>
              <a:ext cx="29508" cy="30209"/>
            </a:xfrm>
            <a:custGeom>
              <a:avLst/>
              <a:gdLst/>
              <a:ahLst/>
              <a:cxnLst/>
              <a:rect l="l" t="t" r="r" b="b"/>
              <a:pathLst>
                <a:path w="673" h="689" extrusionOk="0">
                  <a:moveTo>
                    <a:pt x="337" y="1"/>
                  </a:moveTo>
                  <a:cubicBezTo>
                    <a:pt x="153" y="1"/>
                    <a:pt x="1" y="154"/>
                    <a:pt x="1" y="352"/>
                  </a:cubicBezTo>
                  <a:cubicBezTo>
                    <a:pt x="1" y="536"/>
                    <a:pt x="153" y="688"/>
                    <a:pt x="337" y="688"/>
                  </a:cubicBezTo>
                  <a:cubicBezTo>
                    <a:pt x="520" y="688"/>
                    <a:pt x="673" y="536"/>
                    <a:pt x="673" y="352"/>
                  </a:cubicBezTo>
                  <a:cubicBezTo>
                    <a:pt x="673" y="154"/>
                    <a:pt x="520" y="16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7651339" y="2325313"/>
              <a:ext cx="29508" cy="29508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336" y="1"/>
                  </a:moveTo>
                  <a:cubicBezTo>
                    <a:pt x="138" y="1"/>
                    <a:pt x="0" y="153"/>
                    <a:pt x="0" y="337"/>
                  </a:cubicBezTo>
                  <a:cubicBezTo>
                    <a:pt x="0" y="520"/>
                    <a:pt x="138" y="673"/>
                    <a:pt x="336" y="673"/>
                  </a:cubicBezTo>
                  <a:cubicBezTo>
                    <a:pt x="519" y="673"/>
                    <a:pt x="672" y="520"/>
                    <a:pt x="672" y="337"/>
                  </a:cubicBezTo>
                  <a:cubicBezTo>
                    <a:pt x="672" y="153"/>
                    <a:pt x="519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7066666" y="2452551"/>
              <a:ext cx="115926" cy="10084"/>
            </a:xfrm>
            <a:custGeom>
              <a:avLst/>
              <a:gdLst/>
              <a:ahLst/>
              <a:cxnLst/>
              <a:rect l="l" t="t" r="r" b="b"/>
              <a:pathLst>
                <a:path w="2644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643" y="230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7202629" y="2452551"/>
              <a:ext cx="115882" cy="10084"/>
            </a:xfrm>
            <a:custGeom>
              <a:avLst/>
              <a:gdLst/>
              <a:ahLst/>
              <a:cxnLst/>
              <a:rect l="l" t="t" r="r" b="b"/>
              <a:pathLst>
                <a:path w="2643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643" y="230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7102181" y="2505472"/>
              <a:ext cx="179501" cy="9427"/>
            </a:xfrm>
            <a:custGeom>
              <a:avLst/>
              <a:gdLst/>
              <a:ahLst/>
              <a:cxnLst/>
              <a:rect l="l" t="t" r="r" b="b"/>
              <a:pathLst>
                <a:path w="4094" h="215" extrusionOk="0">
                  <a:moveTo>
                    <a:pt x="0" y="0"/>
                  </a:moveTo>
                  <a:lnTo>
                    <a:pt x="0" y="214"/>
                  </a:lnTo>
                  <a:lnTo>
                    <a:pt x="4094" y="214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7311804" y="2505472"/>
              <a:ext cx="91110" cy="9427"/>
            </a:xfrm>
            <a:custGeom>
              <a:avLst/>
              <a:gdLst/>
              <a:ahLst/>
              <a:cxnLst/>
              <a:rect l="l" t="t" r="r" b="b"/>
              <a:pathLst>
                <a:path w="2078" h="215" extrusionOk="0">
                  <a:moveTo>
                    <a:pt x="0" y="0"/>
                  </a:moveTo>
                  <a:lnTo>
                    <a:pt x="0" y="214"/>
                  </a:lnTo>
                  <a:lnTo>
                    <a:pt x="2077" y="21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7164440" y="2557691"/>
              <a:ext cx="79096" cy="9427"/>
            </a:xfrm>
            <a:custGeom>
              <a:avLst/>
              <a:gdLst/>
              <a:ahLst/>
              <a:cxnLst/>
              <a:rect l="l" t="t" r="r" b="b"/>
              <a:pathLst>
                <a:path w="1804" h="215" extrusionOk="0">
                  <a:moveTo>
                    <a:pt x="1" y="1"/>
                  </a:moveTo>
                  <a:lnTo>
                    <a:pt x="1" y="215"/>
                  </a:lnTo>
                  <a:lnTo>
                    <a:pt x="1803" y="215"/>
                  </a:lnTo>
                  <a:lnTo>
                    <a:pt x="18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7289004" y="2557691"/>
              <a:ext cx="261229" cy="9427"/>
            </a:xfrm>
            <a:custGeom>
              <a:avLst/>
              <a:gdLst/>
              <a:ahLst/>
              <a:cxnLst/>
              <a:rect l="l" t="t" r="r" b="b"/>
              <a:pathLst>
                <a:path w="5958" h="215" extrusionOk="0">
                  <a:moveTo>
                    <a:pt x="1" y="1"/>
                  </a:moveTo>
                  <a:lnTo>
                    <a:pt x="1" y="215"/>
                  </a:lnTo>
                  <a:lnTo>
                    <a:pt x="5958" y="21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7226043" y="2609955"/>
              <a:ext cx="298760" cy="9427"/>
            </a:xfrm>
            <a:custGeom>
              <a:avLst/>
              <a:gdLst/>
              <a:ahLst/>
              <a:cxnLst/>
              <a:rect l="l" t="t" r="r" b="b"/>
              <a:pathLst>
                <a:path w="681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6813" y="21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7151068" y="2662174"/>
              <a:ext cx="92469" cy="10084"/>
            </a:xfrm>
            <a:custGeom>
              <a:avLst/>
              <a:gdLst/>
              <a:ahLst/>
              <a:cxnLst/>
              <a:rect l="l" t="t" r="r" b="b"/>
              <a:pathLst>
                <a:path w="2109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108" y="230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7282340" y="2662174"/>
              <a:ext cx="91768" cy="10084"/>
            </a:xfrm>
            <a:custGeom>
              <a:avLst/>
              <a:gdLst/>
              <a:ahLst/>
              <a:cxnLst/>
              <a:rect l="l" t="t" r="r" b="b"/>
              <a:pathLst>
                <a:path w="2093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093" y="230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7066666" y="2934057"/>
              <a:ext cx="133990" cy="9427"/>
            </a:xfrm>
            <a:custGeom>
              <a:avLst/>
              <a:gdLst/>
              <a:ahLst/>
              <a:cxnLst/>
              <a:rect l="l" t="t" r="r" b="b"/>
              <a:pathLst>
                <a:path w="3056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56" y="215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247483" y="2934057"/>
              <a:ext cx="133333" cy="9427"/>
            </a:xfrm>
            <a:custGeom>
              <a:avLst/>
              <a:gdLst/>
              <a:ahLst/>
              <a:cxnLst/>
              <a:rect l="l" t="t" r="r" b="b"/>
              <a:pathLst>
                <a:path w="3041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40" y="215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7422951" y="2934057"/>
              <a:ext cx="133990" cy="9427"/>
            </a:xfrm>
            <a:custGeom>
              <a:avLst/>
              <a:gdLst/>
              <a:ahLst/>
              <a:cxnLst/>
              <a:rect l="l" t="t" r="r" b="b"/>
              <a:pathLst>
                <a:path w="3056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55" y="215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7102181" y="2881838"/>
              <a:ext cx="261886" cy="9427"/>
            </a:xfrm>
            <a:custGeom>
              <a:avLst/>
              <a:gdLst/>
              <a:ahLst/>
              <a:cxnLst/>
              <a:rect l="l" t="t" r="r" b="b"/>
              <a:pathLst>
                <a:path w="5973" h="215" extrusionOk="0">
                  <a:moveTo>
                    <a:pt x="0" y="1"/>
                  </a:moveTo>
                  <a:lnTo>
                    <a:pt x="0" y="214"/>
                  </a:lnTo>
                  <a:lnTo>
                    <a:pt x="5972" y="21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7404886" y="2881838"/>
              <a:ext cx="261229" cy="9427"/>
            </a:xfrm>
            <a:custGeom>
              <a:avLst/>
              <a:gdLst/>
              <a:ahLst/>
              <a:cxnLst/>
              <a:rect l="l" t="t" r="r" b="b"/>
              <a:pathLst>
                <a:path w="5958" h="215" extrusionOk="0">
                  <a:moveTo>
                    <a:pt x="0" y="1"/>
                  </a:moveTo>
                  <a:lnTo>
                    <a:pt x="0" y="214"/>
                  </a:lnTo>
                  <a:lnTo>
                    <a:pt x="5957" y="214"/>
                  </a:lnTo>
                  <a:lnTo>
                    <a:pt x="5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7164440" y="2828917"/>
              <a:ext cx="259913" cy="10128"/>
            </a:xfrm>
            <a:custGeom>
              <a:avLst/>
              <a:gdLst/>
              <a:ahLst/>
              <a:cxnLst/>
              <a:rect l="l" t="t" r="r" b="b"/>
              <a:pathLst>
                <a:path w="5928" h="231" extrusionOk="0">
                  <a:moveTo>
                    <a:pt x="1" y="1"/>
                  </a:moveTo>
                  <a:lnTo>
                    <a:pt x="1" y="230"/>
                  </a:lnTo>
                  <a:lnTo>
                    <a:pt x="5927" y="230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446408" y="2828917"/>
              <a:ext cx="72344" cy="10128"/>
            </a:xfrm>
            <a:custGeom>
              <a:avLst/>
              <a:gdLst/>
              <a:ahLst/>
              <a:cxnLst/>
              <a:rect l="l" t="t" r="r" b="b"/>
              <a:pathLst>
                <a:path w="1650" h="231" extrusionOk="0">
                  <a:moveTo>
                    <a:pt x="0" y="1"/>
                  </a:moveTo>
                  <a:lnTo>
                    <a:pt x="0" y="230"/>
                  </a:lnTo>
                  <a:lnTo>
                    <a:pt x="1650" y="230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147692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231" y="230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297072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230" y="230"/>
                  </a:lnTo>
                  <a:lnTo>
                    <a:pt x="22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457764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231" y="230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260899" y="2724478"/>
              <a:ext cx="137323" cy="10084"/>
            </a:xfrm>
            <a:custGeom>
              <a:avLst/>
              <a:gdLst/>
              <a:ahLst/>
              <a:cxnLst/>
              <a:rect l="l" t="t" r="r" b="b"/>
              <a:pathLst>
                <a:path w="3132" h="230" extrusionOk="0">
                  <a:moveTo>
                    <a:pt x="0" y="0"/>
                  </a:moveTo>
                  <a:lnTo>
                    <a:pt x="0" y="229"/>
                  </a:lnTo>
                  <a:lnTo>
                    <a:pt x="3131" y="229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072717" y="2724478"/>
              <a:ext cx="136665" cy="10084"/>
            </a:xfrm>
            <a:custGeom>
              <a:avLst/>
              <a:gdLst/>
              <a:ahLst/>
              <a:cxnLst/>
              <a:rect l="l" t="t" r="r" b="b"/>
              <a:pathLst>
                <a:path w="3117" h="230" extrusionOk="0">
                  <a:moveTo>
                    <a:pt x="0" y="0"/>
                  </a:moveTo>
                  <a:lnTo>
                    <a:pt x="0" y="229"/>
                  </a:lnTo>
                  <a:lnTo>
                    <a:pt x="3116" y="229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6990990" y="2443168"/>
              <a:ext cx="12759" cy="12803"/>
            </a:xfrm>
            <a:custGeom>
              <a:avLst/>
              <a:gdLst/>
              <a:ahLst/>
              <a:cxnLst/>
              <a:rect l="l" t="t" r="r" b="b"/>
              <a:pathLst>
                <a:path w="291" h="292" extrusionOk="0">
                  <a:moveTo>
                    <a:pt x="1" y="1"/>
                  </a:moveTo>
                  <a:lnTo>
                    <a:pt x="1" y="291"/>
                  </a:lnTo>
                  <a:lnTo>
                    <a:pt x="291" y="291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6990990" y="2494072"/>
              <a:ext cx="12759" cy="405873"/>
            </a:xfrm>
            <a:custGeom>
              <a:avLst/>
              <a:gdLst/>
              <a:ahLst/>
              <a:cxnLst/>
              <a:rect l="l" t="t" r="r" b="b"/>
              <a:pathLst>
                <a:path w="291" h="9257" extrusionOk="0">
                  <a:moveTo>
                    <a:pt x="1" y="1"/>
                  </a:moveTo>
                  <a:lnTo>
                    <a:pt x="1" y="581"/>
                  </a:lnTo>
                  <a:lnTo>
                    <a:pt x="291" y="581"/>
                  </a:lnTo>
                  <a:lnTo>
                    <a:pt x="291" y="1"/>
                  </a:lnTo>
                  <a:close/>
                  <a:moveTo>
                    <a:pt x="1" y="1452"/>
                  </a:moveTo>
                  <a:lnTo>
                    <a:pt x="1" y="2017"/>
                  </a:lnTo>
                  <a:lnTo>
                    <a:pt x="291" y="2017"/>
                  </a:lnTo>
                  <a:lnTo>
                    <a:pt x="291" y="1452"/>
                  </a:lnTo>
                  <a:close/>
                  <a:moveTo>
                    <a:pt x="1" y="2888"/>
                  </a:moveTo>
                  <a:lnTo>
                    <a:pt x="1" y="3468"/>
                  </a:lnTo>
                  <a:lnTo>
                    <a:pt x="291" y="3468"/>
                  </a:lnTo>
                  <a:lnTo>
                    <a:pt x="291" y="2888"/>
                  </a:lnTo>
                  <a:close/>
                  <a:moveTo>
                    <a:pt x="1" y="4339"/>
                  </a:moveTo>
                  <a:lnTo>
                    <a:pt x="1" y="4919"/>
                  </a:lnTo>
                  <a:lnTo>
                    <a:pt x="291" y="4919"/>
                  </a:lnTo>
                  <a:lnTo>
                    <a:pt x="291" y="4339"/>
                  </a:lnTo>
                  <a:close/>
                  <a:moveTo>
                    <a:pt x="1" y="5790"/>
                  </a:moveTo>
                  <a:lnTo>
                    <a:pt x="1" y="6370"/>
                  </a:lnTo>
                  <a:lnTo>
                    <a:pt x="291" y="6370"/>
                  </a:lnTo>
                  <a:lnTo>
                    <a:pt x="291" y="5790"/>
                  </a:lnTo>
                  <a:close/>
                  <a:moveTo>
                    <a:pt x="1" y="7241"/>
                  </a:moveTo>
                  <a:lnTo>
                    <a:pt x="1" y="7806"/>
                  </a:lnTo>
                  <a:lnTo>
                    <a:pt x="291" y="7806"/>
                  </a:lnTo>
                  <a:lnTo>
                    <a:pt x="291" y="7241"/>
                  </a:lnTo>
                  <a:close/>
                  <a:moveTo>
                    <a:pt x="1" y="8677"/>
                  </a:moveTo>
                  <a:lnTo>
                    <a:pt x="1" y="9257"/>
                  </a:lnTo>
                  <a:lnTo>
                    <a:pt x="291" y="9257"/>
                  </a:lnTo>
                  <a:lnTo>
                    <a:pt x="291" y="86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6990990" y="2938091"/>
              <a:ext cx="12759" cy="12759"/>
            </a:xfrm>
            <a:custGeom>
              <a:avLst/>
              <a:gdLst/>
              <a:ahLst/>
              <a:cxnLst/>
              <a:rect l="l" t="t" r="r" b="b"/>
              <a:pathLst>
                <a:path w="291" h="291" extrusionOk="0">
                  <a:moveTo>
                    <a:pt x="1" y="1"/>
                  </a:moveTo>
                  <a:lnTo>
                    <a:pt x="1" y="291"/>
                  </a:lnTo>
                  <a:lnTo>
                    <a:pt x="291" y="291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5813664" y="2135113"/>
              <a:ext cx="672407" cy="414598"/>
            </a:xfrm>
            <a:custGeom>
              <a:avLst/>
              <a:gdLst/>
              <a:ahLst/>
              <a:cxnLst/>
              <a:rect l="l" t="t" r="r" b="b"/>
              <a:pathLst>
                <a:path w="15336" h="9456" extrusionOk="0">
                  <a:moveTo>
                    <a:pt x="1" y="1"/>
                  </a:moveTo>
                  <a:lnTo>
                    <a:pt x="1" y="9456"/>
                  </a:lnTo>
                  <a:lnTo>
                    <a:pt x="15336" y="9456"/>
                  </a:lnTo>
                  <a:lnTo>
                    <a:pt x="15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5968349" y="2278443"/>
              <a:ext cx="106543" cy="115882"/>
            </a:xfrm>
            <a:custGeom>
              <a:avLst/>
              <a:gdLst/>
              <a:ahLst/>
              <a:cxnLst/>
              <a:rect l="l" t="t" r="r" b="b"/>
              <a:pathLst>
                <a:path w="2430" h="2643" extrusionOk="0">
                  <a:moveTo>
                    <a:pt x="2185" y="1"/>
                  </a:moveTo>
                  <a:lnTo>
                    <a:pt x="1" y="978"/>
                  </a:lnTo>
                  <a:lnTo>
                    <a:pt x="1" y="1665"/>
                  </a:lnTo>
                  <a:lnTo>
                    <a:pt x="2185" y="2643"/>
                  </a:lnTo>
                  <a:lnTo>
                    <a:pt x="2430" y="2078"/>
                  </a:lnTo>
                  <a:lnTo>
                    <a:pt x="597" y="1314"/>
                  </a:lnTo>
                  <a:lnTo>
                    <a:pt x="2430" y="535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6106987" y="2216840"/>
              <a:ext cx="85761" cy="229090"/>
            </a:xfrm>
            <a:custGeom>
              <a:avLst/>
              <a:gdLst/>
              <a:ahLst/>
              <a:cxnLst/>
              <a:rect l="l" t="t" r="r" b="b"/>
              <a:pathLst>
                <a:path w="1956" h="5225" extrusionOk="0">
                  <a:moveTo>
                    <a:pt x="1330" y="0"/>
                  </a:moveTo>
                  <a:lnTo>
                    <a:pt x="1" y="5087"/>
                  </a:lnTo>
                  <a:lnTo>
                    <a:pt x="627" y="5224"/>
                  </a:lnTo>
                  <a:lnTo>
                    <a:pt x="1956" y="138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6225544" y="2278443"/>
              <a:ext cx="105842" cy="115225"/>
            </a:xfrm>
            <a:custGeom>
              <a:avLst/>
              <a:gdLst/>
              <a:ahLst/>
              <a:cxnLst/>
              <a:rect l="l" t="t" r="r" b="b"/>
              <a:pathLst>
                <a:path w="2414" h="2628" extrusionOk="0">
                  <a:moveTo>
                    <a:pt x="229" y="1"/>
                  </a:moveTo>
                  <a:lnTo>
                    <a:pt x="0" y="535"/>
                  </a:lnTo>
                  <a:lnTo>
                    <a:pt x="1818" y="1314"/>
                  </a:lnTo>
                  <a:lnTo>
                    <a:pt x="0" y="2078"/>
                  </a:lnTo>
                  <a:lnTo>
                    <a:pt x="229" y="2628"/>
                  </a:lnTo>
                  <a:lnTo>
                    <a:pt x="2414" y="1650"/>
                  </a:lnTo>
                  <a:lnTo>
                    <a:pt x="2414" y="97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 flipH="1">
              <a:off x="6016271" y="2766141"/>
              <a:ext cx="383118" cy="273286"/>
            </a:xfrm>
            <a:custGeom>
              <a:avLst/>
              <a:gdLst/>
              <a:ahLst/>
              <a:cxnLst/>
              <a:rect l="l" t="t" r="r" b="b"/>
              <a:pathLst>
                <a:path w="8738" h="6233" extrusionOk="0">
                  <a:moveTo>
                    <a:pt x="1" y="1"/>
                  </a:moveTo>
                  <a:lnTo>
                    <a:pt x="1" y="6232"/>
                  </a:lnTo>
                  <a:lnTo>
                    <a:pt x="8737" y="6232"/>
                  </a:lnTo>
                  <a:lnTo>
                    <a:pt x="8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 flipH="1">
              <a:off x="6239266" y="2807662"/>
              <a:ext cx="52965" cy="190901"/>
            </a:xfrm>
            <a:custGeom>
              <a:avLst/>
              <a:gdLst/>
              <a:ahLst/>
              <a:cxnLst/>
              <a:rect l="l" t="t" r="r" b="b"/>
              <a:pathLst>
                <a:path w="1208" h="4354" extrusionOk="0">
                  <a:moveTo>
                    <a:pt x="1207" y="1"/>
                  </a:moveTo>
                  <a:cubicBezTo>
                    <a:pt x="489" y="1"/>
                    <a:pt x="291" y="214"/>
                    <a:pt x="291" y="688"/>
                  </a:cubicBezTo>
                  <a:lnTo>
                    <a:pt x="291" y="1589"/>
                  </a:lnTo>
                  <a:cubicBezTo>
                    <a:pt x="291" y="1834"/>
                    <a:pt x="230" y="1940"/>
                    <a:pt x="0" y="1940"/>
                  </a:cubicBezTo>
                  <a:lnTo>
                    <a:pt x="0" y="2414"/>
                  </a:lnTo>
                  <a:cubicBezTo>
                    <a:pt x="230" y="2414"/>
                    <a:pt x="291" y="2506"/>
                    <a:pt x="291" y="2765"/>
                  </a:cubicBezTo>
                  <a:lnTo>
                    <a:pt x="291" y="3651"/>
                  </a:lnTo>
                  <a:cubicBezTo>
                    <a:pt x="291" y="4125"/>
                    <a:pt x="505" y="4354"/>
                    <a:pt x="1207" y="4354"/>
                  </a:cubicBezTo>
                  <a:lnTo>
                    <a:pt x="1207" y="3941"/>
                  </a:lnTo>
                  <a:cubicBezTo>
                    <a:pt x="932" y="3941"/>
                    <a:pt x="825" y="3865"/>
                    <a:pt x="825" y="3651"/>
                  </a:cubicBezTo>
                  <a:lnTo>
                    <a:pt x="825" y="2719"/>
                  </a:lnTo>
                  <a:cubicBezTo>
                    <a:pt x="825" y="2353"/>
                    <a:pt x="673" y="2246"/>
                    <a:pt x="428" y="2170"/>
                  </a:cubicBezTo>
                  <a:cubicBezTo>
                    <a:pt x="688" y="2108"/>
                    <a:pt x="825" y="1986"/>
                    <a:pt x="825" y="1620"/>
                  </a:cubicBezTo>
                  <a:lnTo>
                    <a:pt x="825" y="688"/>
                  </a:lnTo>
                  <a:cubicBezTo>
                    <a:pt x="825" y="474"/>
                    <a:pt x="932" y="398"/>
                    <a:pt x="1207" y="398"/>
                  </a:cubicBezTo>
                  <a:lnTo>
                    <a:pt x="1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 flipH="1">
              <a:off x="6123428" y="2807004"/>
              <a:ext cx="53622" cy="191559"/>
            </a:xfrm>
            <a:custGeom>
              <a:avLst/>
              <a:gdLst/>
              <a:ahLst/>
              <a:cxnLst/>
              <a:rect l="l" t="t" r="r" b="b"/>
              <a:pathLst>
                <a:path w="1223" h="4369" extrusionOk="0">
                  <a:moveTo>
                    <a:pt x="1" y="0"/>
                  </a:moveTo>
                  <a:lnTo>
                    <a:pt x="1" y="413"/>
                  </a:lnTo>
                  <a:cubicBezTo>
                    <a:pt x="291" y="413"/>
                    <a:pt x="382" y="489"/>
                    <a:pt x="382" y="703"/>
                  </a:cubicBezTo>
                  <a:lnTo>
                    <a:pt x="382" y="1635"/>
                  </a:lnTo>
                  <a:cubicBezTo>
                    <a:pt x="382" y="2001"/>
                    <a:pt x="535" y="2123"/>
                    <a:pt x="795" y="2185"/>
                  </a:cubicBezTo>
                  <a:cubicBezTo>
                    <a:pt x="535" y="2261"/>
                    <a:pt x="382" y="2368"/>
                    <a:pt x="382" y="2734"/>
                  </a:cubicBezTo>
                  <a:lnTo>
                    <a:pt x="382" y="3666"/>
                  </a:lnTo>
                  <a:cubicBezTo>
                    <a:pt x="382" y="3880"/>
                    <a:pt x="291" y="3956"/>
                    <a:pt x="1" y="3956"/>
                  </a:cubicBezTo>
                  <a:lnTo>
                    <a:pt x="1" y="4369"/>
                  </a:lnTo>
                  <a:cubicBezTo>
                    <a:pt x="719" y="4369"/>
                    <a:pt x="917" y="4140"/>
                    <a:pt x="917" y="3666"/>
                  </a:cubicBezTo>
                  <a:lnTo>
                    <a:pt x="917" y="2780"/>
                  </a:lnTo>
                  <a:cubicBezTo>
                    <a:pt x="917" y="2521"/>
                    <a:pt x="978" y="2414"/>
                    <a:pt x="1223" y="2414"/>
                  </a:cubicBezTo>
                  <a:lnTo>
                    <a:pt x="1223" y="1955"/>
                  </a:lnTo>
                  <a:cubicBezTo>
                    <a:pt x="978" y="1955"/>
                    <a:pt x="917" y="1849"/>
                    <a:pt x="917" y="1589"/>
                  </a:cubicBezTo>
                  <a:lnTo>
                    <a:pt x="917" y="703"/>
                  </a:lnTo>
                  <a:cubicBezTo>
                    <a:pt x="917" y="229"/>
                    <a:pt x="71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6661494" y="2194743"/>
              <a:ext cx="429988" cy="287316"/>
            </a:xfrm>
            <a:custGeom>
              <a:avLst/>
              <a:gdLst/>
              <a:ahLst/>
              <a:cxnLst/>
              <a:rect l="l" t="t" r="r" b="b"/>
              <a:pathLst>
                <a:path w="9807" h="6553" extrusionOk="0">
                  <a:moveTo>
                    <a:pt x="1" y="0"/>
                  </a:moveTo>
                  <a:lnTo>
                    <a:pt x="1" y="6553"/>
                  </a:lnTo>
                  <a:lnTo>
                    <a:pt x="9807" y="6553"/>
                  </a:lnTo>
                  <a:lnTo>
                    <a:pt x="9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6783384" y="2250382"/>
              <a:ext cx="181562" cy="176257"/>
            </a:xfrm>
            <a:custGeom>
              <a:avLst/>
              <a:gdLst/>
              <a:ahLst/>
              <a:cxnLst/>
              <a:rect l="l" t="t" r="r" b="b"/>
              <a:pathLst>
                <a:path w="4141" h="4020" extrusionOk="0">
                  <a:moveTo>
                    <a:pt x="1719" y="476"/>
                  </a:moveTo>
                  <a:cubicBezTo>
                    <a:pt x="2009" y="476"/>
                    <a:pt x="2299" y="587"/>
                    <a:pt x="2521" y="809"/>
                  </a:cubicBezTo>
                  <a:cubicBezTo>
                    <a:pt x="2979" y="1252"/>
                    <a:pt x="2979" y="1969"/>
                    <a:pt x="2536" y="2412"/>
                  </a:cubicBezTo>
                  <a:cubicBezTo>
                    <a:pt x="2315" y="2634"/>
                    <a:pt x="2021" y="2745"/>
                    <a:pt x="1727" y="2745"/>
                  </a:cubicBezTo>
                  <a:cubicBezTo>
                    <a:pt x="1433" y="2745"/>
                    <a:pt x="1139" y="2634"/>
                    <a:pt x="917" y="2412"/>
                  </a:cubicBezTo>
                  <a:cubicBezTo>
                    <a:pt x="474" y="1969"/>
                    <a:pt x="474" y="1252"/>
                    <a:pt x="917" y="809"/>
                  </a:cubicBezTo>
                  <a:cubicBezTo>
                    <a:pt x="1139" y="587"/>
                    <a:pt x="1429" y="476"/>
                    <a:pt x="1719" y="476"/>
                  </a:cubicBezTo>
                  <a:close/>
                  <a:moveTo>
                    <a:pt x="1727" y="1"/>
                  </a:moveTo>
                  <a:cubicBezTo>
                    <a:pt x="1259" y="1"/>
                    <a:pt x="791" y="204"/>
                    <a:pt x="474" y="610"/>
                  </a:cubicBezTo>
                  <a:cubicBezTo>
                    <a:pt x="1" y="1206"/>
                    <a:pt x="1" y="2061"/>
                    <a:pt x="490" y="2626"/>
                  </a:cubicBezTo>
                  <a:cubicBezTo>
                    <a:pt x="809" y="3018"/>
                    <a:pt x="1270" y="3215"/>
                    <a:pt x="1729" y="3215"/>
                  </a:cubicBezTo>
                  <a:cubicBezTo>
                    <a:pt x="2039" y="3215"/>
                    <a:pt x="2348" y="3125"/>
                    <a:pt x="2613" y="2947"/>
                  </a:cubicBezTo>
                  <a:lnTo>
                    <a:pt x="3651" y="3986"/>
                  </a:lnTo>
                  <a:cubicBezTo>
                    <a:pt x="3674" y="4009"/>
                    <a:pt x="3701" y="4020"/>
                    <a:pt x="3728" y="4020"/>
                  </a:cubicBezTo>
                  <a:cubicBezTo>
                    <a:pt x="3754" y="4020"/>
                    <a:pt x="3781" y="4009"/>
                    <a:pt x="3804" y="3986"/>
                  </a:cubicBezTo>
                  <a:lnTo>
                    <a:pt x="4094" y="3695"/>
                  </a:lnTo>
                  <a:cubicBezTo>
                    <a:pt x="4140" y="3650"/>
                    <a:pt x="4140" y="3573"/>
                    <a:pt x="4094" y="3543"/>
                  </a:cubicBezTo>
                  <a:lnTo>
                    <a:pt x="3056" y="2504"/>
                  </a:lnTo>
                  <a:cubicBezTo>
                    <a:pt x="3483" y="1878"/>
                    <a:pt x="3407" y="1022"/>
                    <a:pt x="2857" y="473"/>
                  </a:cubicBezTo>
                  <a:cubicBezTo>
                    <a:pt x="2550" y="158"/>
                    <a:pt x="2138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30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374" name="Google Shape;374;p30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75" name="Google Shape;375;p30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30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7" name="Google Shape;377;p30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378" name="Google Shape;378;p30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30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1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382" name="Google Shape;382;p31"/>
            <p:cNvGrpSpPr/>
            <p:nvPr/>
          </p:nvGrpSpPr>
          <p:grpSpPr>
            <a:xfrm>
              <a:off x="0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83" name="Google Shape;383;p31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31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5" name="Google Shape;385;p31"/>
            <p:cNvGrpSpPr/>
            <p:nvPr/>
          </p:nvGrpSpPr>
          <p:grpSpPr>
            <a:xfrm>
              <a:off x="5437564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386" name="Google Shape;386;p3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3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8" name="Google Shape;388;p31"/>
          <p:cNvGrpSpPr/>
          <p:nvPr/>
        </p:nvGrpSpPr>
        <p:grpSpPr>
          <a:xfrm>
            <a:off x="713231" y="2246814"/>
            <a:ext cx="2691840" cy="2302441"/>
            <a:chOff x="4610523" y="1046206"/>
            <a:chExt cx="3573872" cy="3056879"/>
          </a:xfrm>
        </p:grpSpPr>
        <p:grpSp>
          <p:nvGrpSpPr>
            <p:cNvPr id="389" name="Google Shape;389;p31"/>
            <p:cNvGrpSpPr/>
            <p:nvPr/>
          </p:nvGrpSpPr>
          <p:grpSpPr>
            <a:xfrm>
              <a:off x="4847413" y="2675411"/>
              <a:ext cx="3336982" cy="1427674"/>
              <a:chOff x="1360407" y="1053608"/>
              <a:chExt cx="2178045" cy="931841"/>
            </a:xfrm>
          </p:grpSpPr>
          <p:sp>
            <p:nvSpPr>
              <p:cNvPr id="390" name="Google Shape;390;p31"/>
              <p:cNvSpPr/>
              <p:nvPr/>
            </p:nvSpPr>
            <p:spPr>
              <a:xfrm>
                <a:off x="2188872" y="1366767"/>
                <a:ext cx="1136602" cy="618682"/>
              </a:xfrm>
              <a:custGeom>
                <a:avLst/>
                <a:gdLst/>
                <a:ahLst/>
                <a:cxnLst/>
                <a:rect l="l" t="t" r="r" b="b"/>
                <a:pathLst>
                  <a:path w="27388" h="14908" extrusionOk="0">
                    <a:moveTo>
                      <a:pt x="1" y="0"/>
                    </a:moveTo>
                    <a:lnTo>
                      <a:pt x="1" y="14908"/>
                    </a:lnTo>
                    <a:lnTo>
                      <a:pt x="27387" y="14908"/>
                    </a:lnTo>
                    <a:lnTo>
                      <a:pt x="27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2215515" y="1388305"/>
                <a:ext cx="24112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2" extrusionOk="0">
                    <a:moveTo>
                      <a:pt x="290" y="1"/>
                    </a:moveTo>
                    <a:cubicBezTo>
                      <a:pt x="122" y="1"/>
                      <a:pt x="0" y="138"/>
                      <a:pt x="0" y="291"/>
                    </a:cubicBezTo>
                    <a:cubicBezTo>
                      <a:pt x="0" y="459"/>
                      <a:pt x="122" y="581"/>
                      <a:pt x="290" y="581"/>
                    </a:cubicBezTo>
                    <a:cubicBezTo>
                      <a:pt x="443" y="581"/>
                      <a:pt x="581" y="459"/>
                      <a:pt x="581" y="291"/>
                    </a:cubicBezTo>
                    <a:cubicBezTo>
                      <a:pt x="581" y="138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265564" y="1388305"/>
                <a:ext cx="23489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82" extrusionOk="0">
                    <a:moveTo>
                      <a:pt x="291" y="1"/>
                    </a:moveTo>
                    <a:cubicBezTo>
                      <a:pt x="123" y="1"/>
                      <a:pt x="1" y="138"/>
                      <a:pt x="1" y="291"/>
                    </a:cubicBezTo>
                    <a:cubicBezTo>
                      <a:pt x="1" y="459"/>
                      <a:pt x="123" y="581"/>
                      <a:pt x="291" y="581"/>
                    </a:cubicBezTo>
                    <a:cubicBezTo>
                      <a:pt x="444" y="581"/>
                      <a:pt x="566" y="459"/>
                      <a:pt x="566" y="291"/>
                    </a:cubicBezTo>
                    <a:cubicBezTo>
                      <a:pt x="566" y="138"/>
                      <a:pt x="444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311836" y="1389592"/>
                <a:ext cx="24153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1" extrusionOk="0">
                    <a:moveTo>
                      <a:pt x="291" y="0"/>
                    </a:moveTo>
                    <a:cubicBezTo>
                      <a:pt x="138" y="0"/>
                      <a:pt x="1" y="138"/>
                      <a:pt x="1" y="290"/>
                    </a:cubicBezTo>
                    <a:cubicBezTo>
                      <a:pt x="1" y="458"/>
                      <a:pt x="138" y="581"/>
                      <a:pt x="291" y="581"/>
                    </a:cubicBezTo>
                    <a:cubicBezTo>
                      <a:pt x="444" y="581"/>
                      <a:pt x="581" y="458"/>
                      <a:pt x="581" y="290"/>
                    </a:cubicBezTo>
                    <a:cubicBezTo>
                      <a:pt x="581" y="138"/>
                      <a:pt x="444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2306773" y="1492885"/>
                <a:ext cx="625696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00" extrusionOk="0">
                    <a:moveTo>
                      <a:pt x="1" y="1"/>
                    </a:moveTo>
                    <a:lnTo>
                      <a:pt x="1" y="199"/>
                    </a:lnTo>
                    <a:lnTo>
                      <a:pt x="15076" y="199"/>
                    </a:lnTo>
                    <a:lnTo>
                      <a:pt x="15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2335948" y="1536004"/>
                <a:ext cx="887477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385" h="184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21384" y="184"/>
                    </a:lnTo>
                    <a:lnTo>
                      <a:pt x="213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2385997" y="1578458"/>
                <a:ext cx="685912" cy="7677"/>
              </a:xfrm>
              <a:custGeom>
                <a:avLst/>
                <a:gdLst/>
                <a:ahLst/>
                <a:cxnLst/>
                <a:rect l="l" t="t" r="r" b="b"/>
                <a:pathLst>
                  <a:path w="16528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6528" y="184"/>
                    </a:lnTo>
                    <a:lnTo>
                      <a:pt x="16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2436087" y="1620954"/>
                <a:ext cx="715709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17245" y="184"/>
                    </a:lnTo>
                    <a:lnTo>
                      <a:pt x="17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2503276" y="1663409"/>
                <a:ext cx="483683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2306773" y="1884023"/>
                <a:ext cx="281494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6783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6782" y="183"/>
                    </a:lnTo>
                    <a:lnTo>
                      <a:pt x="6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2335948" y="1841527"/>
                <a:ext cx="685870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6527" h="185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16527" y="184"/>
                    </a:lnTo>
                    <a:lnTo>
                      <a:pt x="165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2385997" y="1799072"/>
                <a:ext cx="888142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21400" y="184"/>
                    </a:lnTo>
                    <a:lnTo>
                      <a:pt x="214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2436087" y="1756576"/>
                <a:ext cx="483683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503276" y="1714122"/>
                <a:ext cx="584486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4083" y="184"/>
                    </a:lnTo>
                    <a:lnTo>
                      <a:pt x="14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45312" y="1485913"/>
                <a:ext cx="10167" cy="95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44" y="23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2245312" y="1526500"/>
                <a:ext cx="10167" cy="32967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7944" extrusionOk="0">
                    <a:moveTo>
                      <a:pt x="0" y="0"/>
                    </a:moveTo>
                    <a:lnTo>
                      <a:pt x="0" y="505"/>
                    </a:lnTo>
                    <a:lnTo>
                      <a:pt x="244" y="505"/>
                    </a:lnTo>
                    <a:lnTo>
                      <a:pt x="244" y="0"/>
                    </a:lnTo>
                    <a:close/>
                    <a:moveTo>
                      <a:pt x="0" y="1253"/>
                    </a:moveTo>
                    <a:lnTo>
                      <a:pt x="0" y="1742"/>
                    </a:lnTo>
                    <a:lnTo>
                      <a:pt x="244" y="1742"/>
                    </a:lnTo>
                    <a:lnTo>
                      <a:pt x="244" y="1253"/>
                    </a:lnTo>
                    <a:close/>
                    <a:moveTo>
                      <a:pt x="0" y="2490"/>
                    </a:moveTo>
                    <a:lnTo>
                      <a:pt x="0" y="2979"/>
                    </a:lnTo>
                    <a:lnTo>
                      <a:pt x="244" y="2979"/>
                    </a:lnTo>
                    <a:lnTo>
                      <a:pt x="244" y="2490"/>
                    </a:lnTo>
                    <a:close/>
                    <a:moveTo>
                      <a:pt x="0" y="3727"/>
                    </a:moveTo>
                    <a:lnTo>
                      <a:pt x="0" y="4231"/>
                    </a:lnTo>
                    <a:lnTo>
                      <a:pt x="244" y="4231"/>
                    </a:lnTo>
                    <a:lnTo>
                      <a:pt x="244" y="3727"/>
                    </a:lnTo>
                    <a:close/>
                    <a:moveTo>
                      <a:pt x="0" y="4965"/>
                    </a:moveTo>
                    <a:lnTo>
                      <a:pt x="0" y="5469"/>
                    </a:lnTo>
                    <a:lnTo>
                      <a:pt x="244" y="5469"/>
                    </a:lnTo>
                    <a:lnTo>
                      <a:pt x="244" y="4965"/>
                    </a:lnTo>
                    <a:close/>
                    <a:moveTo>
                      <a:pt x="0" y="6217"/>
                    </a:moveTo>
                    <a:lnTo>
                      <a:pt x="0" y="6706"/>
                    </a:lnTo>
                    <a:lnTo>
                      <a:pt x="244" y="6706"/>
                    </a:lnTo>
                    <a:lnTo>
                      <a:pt x="244" y="6217"/>
                    </a:lnTo>
                    <a:close/>
                    <a:moveTo>
                      <a:pt x="0" y="7454"/>
                    </a:moveTo>
                    <a:lnTo>
                      <a:pt x="0" y="7943"/>
                    </a:lnTo>
                    <a:lnTo>
                      <a:pt x="244" y="7943"/>
                    </a:lnTo>
                    <a:lnTo>
                      <a:pt x="244" y="7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2245312" y="1887177"/>
                <a:ext cx="10167" cy="1016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0" y="0"/>
                    </a:moveTo>
                    <a:lnTo>
                      <a:pt x="0" y="245"/>
                    </a:lnTo>
                    <a:lnTo>
                      <a:pt x="244" y="24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985397" y="1053608"/>
                <a:ext cx="345529" cy="213061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5134" extrusionOk="0">
                    <a:moveTo>
                      <a:pt x="1" y="1"/>
                    </a:moveTo>
                    <a:lnTo>
                      <a:pt x="1" y="5133"/>
                    </a:lnTo>
                    <a:lnTo>
                      <a:pt x="8325" y="5133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203636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1940" y="1"/>
                    </a:moveTo>
                    <a:lnTo>
                      <a:pt x="0" y="704"/>
                    </a:lnTo>
                    <a:lnTo>
                      <a:pt x="0" y="948"/>
                    </a:lnTo>
                    <a:lnTo>
                      <a:pt x="1940" y="1651"/>
                    </a:lnTo>
                    <a:lnTo>
                      <a:pt x="1940" y="1376"/>
                    </a:lnTo>
                    <a:lnTo>
                      <a:pt x="382" y="826"/>
                    </a:lnTo>
                    <a:lnTo>
                      <a:pt x="1940" y="276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2130198" y="1106230"/>
                <a:ext cx="43119" cy="10528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2537" extrusionOk="0">
                    <a:moveTo>
                      <a:pt x="779" y="1"/>
                    </a:moveTo>
                    <a:lnTo>
                      <a:pt x="0" y="2536"/>
                    </a:lnTo>
                    <a:lnTo>
                      <a:pt x="260" y="2536"/>
                    </a:lnTo>
                    <a:lnTo>
                      <a:pt x="1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218659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558" y="826"/>
                    </a:lnTo>
                    <a:lnTo>
                      <a:pt x="0" y="1376"/>
                    </a:lnTo>
                    <a:lnTo>
                      <a:pt x="0" y="1651"/>
                    </a:lnTo>
                    <a:lnTo>
                      <a:pt x="1940" y="948"/>
                    </a:lnTo>
                    <a:lnTo>
                      <a:pt x="1940" y="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360407" y="1305928"/>
                <a:ext cx="389229" cy="260537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278" extrusionOk="0">
                    <a:moveTo>
                      <a:pt x="0" y="0"/>
                    </a:moveTo>
                    <a:lnTo>
                      <a:pt x="0" y="6278"/>
                    </a:lnTo>
                    <a:lnTo>
                      <a:pt x="9379" y="6278"/>
                    </a:lnTo>
                    <a:lnTo>
                      <a:pt x="9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1470673" y="1356848"/>
                <a:ext cx="164216" cy="15906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833" extrusionOk="0">
                    <a:moveTo>
                      <a:pt x="1658" y="453"/>
                    </a:moveTo>
                    <a:cubicBezTo>
                      <a:pt x="1937" y="453"/>
                      <a:pt x="2216" y="560"/>
                      <a:pt x="2430" y="774"/>
                    </a:cubicBezTo>
                    <a:cubicBezTo>
                      <a:pt x="2842" y="1186"/>
                      <a:pt x="2842" y="1874"/>
                      <a:pt x="2430" y="2301"/>
                    </a:cubicBezTo>
                    <a:cubicBezTo>
                      <a:pt x="2216" y="2515"/>
                      <a:pt x="1937" y="2622"/>
                      <a:pt x="1658" y="2622"/>
                    </a:cubicBezTo>
                    <a:cubicBezTo>
                      <a:pt x="1379" y="2622"/>
                      <a:pt x="1101" y="2515"/>
                      <a:pt x="887" y="2301"/>
                    </a:cubicBezTo>
                    <a:cubicBezTo>
                      <a:pt x="459" y="1889"/>
                      <a:pt x="459" y="1186"/>
                      <a:pt x="887" y="774"/>
                    </a:cubicBezTo>
                    <a:cubicBezTo>
                      <a:pt x="1101" y="560"/>
                      <a:pt x="1379" y="453"/>
                      <a:pt x="1658" y="453"/>
                    </a:cubicBezTo>
                    <a:close/>
                    <a:moveTo>
                      <a:pt x="1653" y="0"/>
                    </a:moveTo>
                    <a:cubicBezTo>
                      <a:pt x="1203" y="0"/>
                      <a:pt x="754" y="192"/>
                      <a:pt x="444" y="575"/>
                    </a:cubicBezTo>
                    <a:cubicBezTo>
                      <a:pt x="1" y="1141"/>
                      <a:pt x="1" y="1950"/>
                      <a:pt x="459" y="2515"/>
                    </a:cubicBezTo>
                    <a:cubicBezTo>
                      <a:pt x="769" y="2888"/>
                      <a:pt x="1208" y="3072"/>
                      <a:pt x="1649" y="3072"/>
                    </a:cubicBezTo>
                    <a:cubicBezTo>
                      <a:pt x="1948" y="3072"/>
                      <a:pt x="2247" y="2987"/>
                      <a:pt x="2506" y="2821"/>
                    </a:cubicBezTo>
                    <a:lnTo>
                      <a:pt x="3499" y="3798"/>
                    </a:lnTo>
                    <a:cubicBezTo>
                      <a:pt x="3514" y="3821"/>
                      <a:pt x="3541" y="3833"/>
                      <a:pt x="3568" y="3833"/>
                    </a:cubicBezTo>
                    <a:cubicBezTo>
                      <a:pt x="3594" y="3833"/>
                      <a:pt x="3621" y="3821"/>
                      <a:pt x="3636" y="3798"/>
                    </a:cubicBezTo>
                    <a:lnTo>
                      <a:pt x="3926" y="3523"/>
                    </a:lnTo>
                    <a:cubicBezTo>
                      <a:pt x="3957" y="3477"/>
                      <a:pt x="3957" y="3416"/>
                      <a:pt x="3926" y="3371"/>
                    </a:cubicBezTo>
                    <a:lnTo>
                      <a:pt x="2934" y="2393"/>
                    </a:lnTo>
                    <a:cubicBezTo>
                      <a:pt x="3331" y="1797"/>
                      <a:pt x="3270" y="973"/>
                      <a:pt x="2735" y="438"/>
                    </a:cubicBezTo>
                    <a:cubicBezTo>
                      <a:pt x="2436" y="146"/>
                      <a:pt x="2044" y="0"/>
                      <a:pt x="1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3239859" y="1245047"/>
                <a:ext cx="298593" cy="212397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5118" extrusionOk="0">
                    <a:moveTo>
                      <a:pt x="0" y="1"/>
                    </a:moveTo>
                    <a:lnTo>
                      <a:pt x="0" y="5118"/>
                    </a:lnTo>
                    <a:lnTo>
                      <a:pt x="7194" y="5118"/>
                    </a:lnTo>
                    <a:lnTo>
                      <a:pt x="71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328805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314" y="1"/>
                    </a:moveTo>
                    <a:cubicBezTo>
                      <a:pt x="1009" y="1"/>
                      <a:pt x="810" y="46"/>
                      <a:pt x="719" y="138"/>
                    </a:cubicBezTo>
                    <a:cubicBezTo>
                      <a:pt x="612" y="214"/>
                      <a:pt x="566" y="398"/>
                      <a:pt x="566" y="657"/>
                    </a:cubicBezTo>
                    <a:lnTo>
                      <a:pt x="566" y="1085"/>
                    </a:lnTo>
                    <a:cubicBezTo>
                      <a:pt x="566" y="1268"/>
                      <a:pt x="535" y="1391"/>
                      <a:pt x="459" y="1467"/>
                    </a:cubicBezTo>
                    <a:cubicBezTo>
                      <a:pt x="398" y="1528"/>
                      <a:pt x="276" y="1559"/>
                      <a:pt x="108" y="1559"/>
                    </a:cubicBezTo>
                    <a:lnTo>
                      <a:pt x="1" y="1559"/>
                    </a:lnTo>
                    <a:lnTo>
                      <a:pt x="1" y="1818"/>
                    </a:lnTo>
                    <a:lnTo>
                      <a:pt x="108" y="1818"/>
                    </a:lnTo>
                    <a:cubicBezTo>
                      <a:pt x="276" y="1818"/>
                      <a:pt x="398" y="1849"/>
                      <a:pt x="459" y="1925"/>
                    </a:cubicBezTo>
                    <a:cubicBezTo>
                      <a:pt x="535" y="1986"/>
                      <a:pt x="566" y="2124"/>
                      <a:pt x="566" y="2292"/>
                    </a:cubicBezTo>
                    <a:lnTo>
                      <a:pt x="566" y="2735"/>
                    </a:lnTo>
                    <a:cubicBezTo>
                      <a:pt x="566" y="2994"/>
                      <a:pt x="612" y="3162"/>
                      <a:pt x="719" y="3254"/>
                    </a:cubicBezTo>
                    <a:cubicBezTo>
                      <a:pt x="810" y="3346"/>
                      <a:pt x="1009" y="3392"/>
                      <a:pt x="1314" y="3392"/>
                    </a:cubicBezTo>
                    <a:lnTo>
                      <a:pt x="1421" y="3392"/>
                    </a:lnTo>
                    <a:lnTo>
                      <a:pt x="1421" y="3132"/>
                    </a:lnTo>
                    <a:lnTo>
                      <a:pt x="1299" y="3132"/>
                    </a:lnTo>
                    <a:cubicBezTo>
                      <a:pt x="1131" y="3132"/>
                      <a:pt x="1024" y="3101"/>
                      <a:pt x="963" y="3055"/>
                    </a:cubicBezTo>
                    <a:cubicBezTo>
                      <a:pt x="917" y="2994"/>
                      <a:pt x="887" y="2887"/>
                      <a:pt x="887" y="2719"/>
                    </a:cubicBezTo>
                    <a:lnTo>
                      <a:pt x="887" y="2276"/>
                    </a:lnTo>
                    <a:cubicBezTo>
                      <a:pt x="887" y="2093"/>
                      <a:pt x="871" y="1956"/>
                      <a:pt x="810" y="1864"/>
                    </a:cubicBezTo>
                    <a:cubicBezTo>
                      <a:pt x="764" y="1788"/>
                      <a:pt x="657" y="1727"/>
                      <a:pt x="535" y="1696"/>
                    </a:cubicBezTo>
                    <a:cubicBezTo>
                      <a:pt x="657" y="1666"/>
                      <a:pt x="749" y="1604"/>
                      <a:pt x="810" y="1513"/>
                    </a:cubicBezTo>
                    <a:cubicBezTo>
                      <a:pt x="871" y="1436"/>
                      <a:pt x="887" y="1299"/>
                      <a:pt x="887" y="1116"/>
                    </a:cubicBezTo>
                    <a:lnTo>
                      <a:pt x="887" y="673"/>
                    </a:lnTo>
                    <a:cubicBezTo>
                      <a:pt x="887" y="489"/>
                      <a:pt x="917" y="382"/>
                      <a:pt x="963" y="337"/>
                    </a:cubicBezTo>
                    <a:cubicBezTo>
                      <a:pt x="1024" y="276"/>
                      <a:pt x="1131" y="260"/>
                      <a:pt x="1299" y="260"/>
                    </a:cubicBezTo>
                    <a:lnTo>
                      <a:pt x="1421" y="260"/>
                    </a:lnTo>
                    <a:lnTo>
                      <a:pt x="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343384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" y="1"/>
                    </a:moveTo>
                    <a:lnTo>
                      <a:pt x="1" y="260"/>
                    </a:lnTo>
                    <a:lnTo>
                      <a:pt x="123" y="260"/>
                    </a:lnTo>
                    <a:cubicBezTo>
                      <a:pt x="291" y="260"/>
                      <a:pt x="398" y="276"/>
                      <a:pt x="444" y="337"/>
                    </a:cubicBezTo>
                    <a:cubicBezTo>
                      <a:pt x="505" y="382"/>
                      <a:pt x="520" y="489"/>
                      <a:pt x="520" y="673"/>
                    </a:cubicBezTo>
                    <a:lnTo>
                      <a:pt x="520" y="1116"/>
                    </a:lnTo>
                    <a:cubicBezTo>
                      <a:pt x="520" y="1299"/>
                      <a:pt x="551" y="1436"/>
                      <a:pt x="612" y="1513"/>
                    </a:cubicBezTo>
                    <a:cubicBezTo>
                      <a:pt x="657" y="1604"/>
                      <a:pt x="749" y="1666"/>
                      <a:pt x="887" y="1696"/>
                    </a:cubicBezTo>
                    <a:cubicBezTo>
                      <a:pt x="749" y="1727"/>
                      <a:pt x="657" y="1788"/>
                      <a:pt x="612" y="1864"/>
                    </a:cubicBezTo>
                    <a:cubicBezTo>
                      <a:pt x="551" y="1956"/>
                      <a:pt x="520" y="2093"/>
                      <a:pt x="520" y="2276"/>
                    </a:cubicBezTo>
                    <a:lnTo>
                      <a:pt x="520" y="2719"/>
                    </a:lnTo>
                    <a:cubicBezTo>
                      <a:pt x="520" y="2887"/>
                      <a:pt x="505" y="3010"/>
                      <a:pt x="444" y="3055"/>
                    </a:cubicBezTo>
                    <a:cubicBezTo>
                      <a:pt x="398" y="3101"/>
                      <a:pt x="291" y="3132"/>
                      <a:pt x="123" y="3132"/>
                    </a:cubicBezTo>
                    <a:lnTo>
                      <a:pt x="1" y="3132"/>
                    </a:lnTo>
                    <a:lnTo>
                      <a:pt x="1" y="3392"/>
                    </a:lnTo>
                    <a:lnTo>
                      <a:pt x="108" y="3392"/>
                    </a:lnTo>
                    <a:cubicBezTo>
                      <a:pt x="413" y="3392"/>
                      <a:pt x="612" y="3346"/>
                      <a:pt x="703" y="3254"/>
                    </a:cubicBezTo>
                    <a:cubicBezTo>
                      <a:pt x="810" y="3162"/>
                      <a:pt x="856" y="2994"/>
                      <a:pt x="856" y="2735"/>
                    </a:cubicBezTo>
                    <a:lnTo>
                      <a:pt x="856" y="2292"/>
                    </a:lnTo>
                    <a:cubicBezTo>
                      <a:pt x="856" y="2124"/>
                      <a:pt x="887" y="1986"/>
                      <a:pt x="948" y="1925"/>
                    </a:cubicBezTo>
                    <a:cubicBezTo>
                      <a:pt x="1024" y="1849"/>
                      <a:pt x="1131" y="1818"/>
                      <a:pt x="1299" y="1818"/>
                    </a:cubicBezTo>
                    <a:lnTo>
                      <a:pt x="1421" y="1818"/>
                    </a:lnTo>
                    <a:lnTo>
                      <a:pt x="1421" y="1559"/>
                    </a:lnTo>
                    <a:lnTo>
                      <a:pt x="1299" y="1559"/>
                    </a:lnTo>
                    <a:cubicBezTo>
                      <a:pt x="1131" y="1559"/>
                      <a:pt x="1024" y="1528"/>
                      <a:pt x="948" y="1467"/>
                    </a:cubicBezTo>
                    <a:cubicBezTo>
                      <a:pt x="887" y="1391"/>
                      <a:pt x="856" y="1268"/>
                      <a:pt x="856" y="1085"/>
                    </a:cubicBezTo>
                    <a:lnTo>
                      <a:pt x="856" y="657"/>
                    </a:lnTo>
                    <a:cubicBezTo>
                      <a:pt x="856" y="398"/>
                      <a:pt x="810" y="214"/>
                      <a:pt x="703" y="138"/>
                    </a:cubicBezTo>
                    <a:cubicBezTo>
                      <a:pt x="612" y="46"/>
                      <a:pt x="413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31"/>
            <p:cNvSpPr/>
            <p:nvPr/>
          </p:nvSpPr>
          <p:spPr>
            <a:xfrm>
              <a:off x="5066624" y="1046206"/>
              <a:ext cx="1766678" cy="1092596"/>
            </a:xfrm>
            <a:custGeom>
              <a:avLst/>
              <a:gdLst/>
              <a:ahLst/>
              <a:cxnLst/>
              <a:rect l="l" t="t" r="r" b="b"/>
              <a:pathLst>
                <a:path w="30824" h="19063" extrusionOk="0">
                  <a:moveTo>
                    <a:pt x="0" y="0"/>
                  </a:moveTo>
                  <a:lnTo>
                    <a:pt x="0" y="18375"/>
                  </a:lnTo>
                  <a:cubicBezTo>
                    <a:pt x="0" y="18757"/>
                    <a:pt x="306" y="19062"/>
                    <a:pt x="688" y="19062"/>
                  </a:cubicBezTo>
                  <a:lnTo>
                    <a:pt x="30136" y="19062"/>
                  </a:lnTo>
                  <a:cubicBezTo>
                    <a:pt x="30518" y="19062"/>
                    <a:pt x="30824" y="18757"/>
                    <a:pt x="30824" y="18375"/>
                  </a:cubicBezTo>
                  <a:lnTo>
                    <a:pt x="30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5226820" y="1145991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16084" y="627"/>
                  </a:lnTo>
                  <a:cubicBezTo>
                    <a:pt x="16252" y="627"/>
                    <a:pt x="16405" y="489"/>
                    <a:pt x="16405" y="321"/>
                  </a:cubicBezTo>
                  <a:cubicBezTo>
                    <a:pt x="16405" y="138"/>
                    <a:pt x="16268" y="1"/>
                    <a:pt x="16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5226820" y="1259819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06"/>
                  </a:cubicBezTo>
                  <a:cubicBezTo>
                    <a:pt x="1" y="474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74"/>
                    <a:pt x="16405" y="306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5226820" y="1372729"/>
              <a:ext cx="451814" cy="35937"/>
            </a:xfrm>
            <a:custGeom>
              <a:avLst/>
              <a:gdLst/>
              <a:ahLst/>
              <a:cxnLst/>
              <a:rect l="l" t="t" r="r" b="b"/>
              <a:pathLst>
                <a:path w="7883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89"/>
                    <a:pt x="7882" y="321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5226820" y="1821850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21"/>
                  </a:cubicBezTo>
                  <a:cubicBezTo>
                    <a:pt x="1" y="489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89"/>
                    <a:pt x="16405" y="321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5226820" y="1935620"/>
              <a:ext cx="451814" cy="35994"/>
            </a:xfrm>
            <a:custGeom>
              <a:avLst/>
              <a:gdLst/>
              <a:ahLst/>
              <a:cxnLst/>
              <a:rect l="l" t="t" r="r" b="b"/>
              <a:pathLst>
                <a:path w="7883" h="628" extrusionOk="0">
                  <a:moveTo>
                    <a:pt x="306" y="1"/>
                  </a:moveTo>
                  <a:cubicBezTo>
                    <a:pt x="138" y="1"/>
                    <a:pt x="1" y="138"/>
                    <a:pt x="1" y="306"/>
                  </a:cubicBezTo>
                  <a:cubicBezTo>
                    <a:pt x="1" y="474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74"/>
                    <a:pt x="7882" y="306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6364007" y="1257182"/>
              <a:ext cx="303827" cy="303827"/>
            </a:xfrm>
            <a:custGeom>
              <a:avLst/>
              <a:gdLst/>
              <a:ahLst/>
              <a:cxnLst/>
              <a:rect l="l" t="t" r="r" b="b"/>
              <a:pathLst>
                <a:path w="5301" h="5301" extrusionOk="0">
                  <a:moveTo>
                    <a:pt x="2659" y="443"/>
                  </a:moveTo>
                  <a:cubicBezTo>
                    <a:pt x="3865" y="443"/>
                    <a:pt x="4858" y="1436"/>
                    <a:pt x="4858" y="2643"/>
                  </a:cubicBezTo>
                  <a:cubicBezTo>
                    <a:pt x="4858" y="3865"/>
                    <a:pt x="3865" y="4842"/>
                    <a:pt x="2659" y="4842"/>
                  </a:cubicBezTo>
                  <a:cubicBezTo>
                    <a:pt x="1437" y="4842"/>
                    <a:pt x="459" y="3865"/>
                    <a:pt x="459" y="2643"/>
                  </a:cubicBezTo>
                  <a:cubicBezTo>
                    <a:pt x="459" y="1436"/>
                    <a:pt x="1437" y="443"/>
                    <a:pt x="2659" y="443"/>
                  </a:cubicBezTo>
                  <a:close/>
                  <a:moveTo>
                    <a:pt x="2659" y="0"/>
                  </a:moveTo>
                  <a:cubicBezTo>
                    <a:pt x="1192" y="0"/>
                    <a:pt x="1" y="1176"/>
                    <a:pt x="1" y="2643"/>
                  </a:cubicBezTo>
                  <a:cubicBezTo>
                    <a:pt x="1" y="4109"/>
                    <a:pt x="1192" y="5301"/>
                    <a:pt x="2659" y="5301"/>
                  </a:cubicBezTo>
                  <a:cubicBezTo>
                    <a:pt x="4110" y="5301"/>
                    <a:pt x="5301" y="4109"/>
                    <a:pt x="5301" y="2643"/>
                  </a:cubicBezTo>
                  <a:cubicBezTo>
                    <a:pt x="5301" y="1176"/>
                    <a:pt x="4125" y="0"/>
                    <a:pt x="2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6436682" y="1440132"/>
              <a:ext cx="159393" cy="47342"/>
            </a:xfrm>
            <a:custGeom>
              <a:avLst/>
              <a:gdLst/>
              <a:ahLst/>
              <a:cxnLst/>
              <a:rect l="l" t="t" r="r" b="b"/>
              <a:pathLst>
                <a:path w="2781" h="826" extrusionOk="0">
                  <a:moveTo>
                    <a:pt x="176" y="1"/>
                  </a:moveTo>
                  <a:cubicBezTo>
                    <a:pt x="134" y="1"/>
                    <a:pt x="92" y="16"/>
                    <a:pt x="62" y="47"/>
                  </a:cubicBezTo>
                  <a:cubicBezTo>
                    <a:pt x="1" y="123"/>
                    <a:pt x="1" y="215"/>
                    <a:pt x="62" y="276"/>
                  </a:cubicBezTo>
                  <a:cubicBezTo>
                    <a:pt x="428" y="642"/>
                    <a:pt x="902" y="825"/>
                    <a:pt x="1391" y="825"/>
                  </a:cubicBezTo>
                  <a:cubicBezTo>
                    <a:pt x="1864" y="825"/>
                    <a:pt x="2353" y="642"/>
                    <a:pt x="2719" y="276"/>
                  </a:cubicBezTo>
                  <a:cubicBezTo>
                    <a:pt x="2780" y="215"/>
                    <a:pt x="2780" y="123"/>
                    <a:pt x="2719" y="47"/>
                  </a:cubicBezTo>
                  <a:cubicBezTo>
                    <a:pt x="2689" y="16"/>
                    <a:pt x="2647" y="1"/>
                    <a:pt x="2605" y="1"/>
                  </a:cubicBezTo>
                  <a:cubicBezTo>
                    <a:pt x="2563" y="1"/>
                    <a:pt x="2521" y="16"/>
                    <a:pt x="2490" y="47"/>
                  </a:cubicBezTo>
                  <a:cubicBezTo>
                    <a:pt x="2185" y="352"/>
                    <a:pt x="1784" y="505"/>
                    <a:pt x="1385" y="505"/>
                  </a:cubicBezTo>
                  <a:cubicBezTo>
                    <a:pt x="986" y="505"/>
                    <a:pt x="589" y="352"/>
                    <a:pt x="291" y="47"/>
                  </a:cubicBezTo>
                  <a:cubicBezTo>
                    <a:pt x="260" y="16"/>
                    <a:pt x="218" y="1"/>
                    <a:pt x="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6446311" y="1370093"/>
              <a:ext cx="30721" cy="30721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0" y="1"/>
                  </a:moveTo>
                  <a:cubicBezTo>
                    <a:pt x="123" y="1"/>
                    <a:pt x="1" y="123"/>
                    <a:pt x="1" y="260"/>
                  </a:cubicBezTo>
                  <a:cubicBezTo>
                    <a:pt x="1" y="413"/>
                    <a:pt x="123" y="535"/>
                    <a:pt x="260" y="535"/>
                  </a:cubicBezTo>
                  <a:cubicBezTo>
                    <a:pt x="413" y="535"/>
                    <a:pt x="535" y="413"/>
                    <a:pt x="535" y="260"/>
                  </a:cubicBezTo>
                  <a:cubicBezTo>
                    <a:pt x="535" y="123"/>
                    <a:pt x="413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6555725" y="1370093"/>
              <a:ext cx="29861" cy="30721"/>
            </a:xfrm>
            <a:custGeom>
              <a:avLst/>
              <a:gdLst/>
              <a:ahLst/>
              <a:cxnLst/>
              <a:rect l="l" t="t" r="r" b="b"/>
              <a:pathLst>
                <a:path w="521" h="536" extrusionOk="0">
                  <a:moveTo>
                    <a:pt x="261" y="1"/>
                  </a:moveTo>
                  <a:cubicBezTo>
                    <a:pt x="108" y="1"/>
                    <a:pt x="1" y="123"/>
                    <a:pt x="1" y="260"/>
                  </a:cubicBezTo>
                  <a:cubicBezTo>
                    <a:pt x="1" y="413"/>
                    <a:pt x="123" y="535"/>
                    <a:pt x="261" y="535"/>
                  </a:cubicBezTo>
                  <a:cubicBezTo>
                    <a:pt x="413" y="535"/>
                    <a:pt x="520" y="413"/>
                    <a:pt x="520" y="260"/>
                  </a:cubicBezTo>
                  <a:cubicBezTo>
                    <a:pt x="520" y="123"/>
                    <a:pt x="413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225100" y="1553100"/>
              <a:ext cx="100702" cy="177734"/>
            </a:xfrm>
            <a:custGeom>
              <a:avLst/>
              <a:gdLst/>
              <a:ahLst/>
              <a:cxnLst/>
              <a:rect l="l" t="t" r="r" b="b"/>
              <a:pathLst>
                <a:path w="1757" h="3101" extrusionOk="0">
                  <a:moveTo>
                    <a:pt x="1451" y="3101"/>
                  </a:moveTo>
                  <a:cubicBezTo>
                    <a:pt x="1390" y="3101"/>
                    <a:pt x="1314" y="3070"/>
                    <a:pt x="1268" y="3009"/>
                  </a:cubicBezTo>
                  <a:lnTo>
                    <a:pt x="107" y="1772"/>
                  </a:lnTo>
                  <a:cubicBezTo>
                    <a:pt x="0" y="1665"/>
                    <a:pt x="0" y="1482"/>
                    <a:pt x="107" y="1375"/>
                  </a:cubicBezTo>
                  <a:lnTo>
                    <a:pt x="1283" y="107"/>
                  </a:lnTo>
                  <a:cubicBezTo>
                    <a:pt x="1390" y="0"/>
                    <a:pt x="1558" y="0"/>
                    <a:pt x="1650" y="107"/>
                  </a:cubicBezTo>
                  <a:cubicBezTo>
                    <a:pt x="1757" y="214"/>
                    <a:pt x="1757" y="382"/>
                    <a:pt x="1650" y="504"/>
                  </a:cubicBezTo>
                  <a:lnTo>
                    <a:pt x="642" y="1573"/>
                  </a:lnTo>
                  <a:lnTo>
                    <a:pt x="1634" y="2627"/>
                  </a:lnTo>
                  <a:cubicBezTo>
                    <a:pt x="1726" y="2734"/>
                    <a:pt x="1726" y="2902"/>
                    <a:pt x="1634" y="3009"/>
                  </a:cubicBezTo>
                  <a:cubicBezTo>
                    <a:pt x="1589" y="3070"/>
                    <a:pt x="1512" y="3101"/>
                    <a:pt x="1451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5505199" y="1553100"/>
              <a:ext cx="98983" cy="177734"/>
            </a:xfrm>
            <a:custGeom>
              <a:avLst/>
              <a:gdLst/>
              <a:ahLst/>
              <a:cxnLst/>
              <a:rect l="l" t="t" r="r" b="b"/>
              <a:pathLst>
                <a:path w="1727" h="3101" extrusionOk="0">
                  <a:moveTo>
                    <a:pt x="306" y="3101"/>
                  </a:moveTo>
                  <a:cubicBezTo>
                    <a:pt x="230" y="3101"/>
                    <a:pt x="169" y="3070"/>
                    <a:pt x="123" y="3009"/>
                  </a:cubicBezTo>
                  <a:cubicBezTo>
                    <a:pt x="16" y="2902"/>
                    <a:pt x="16" y="2734"/>
                    <a:pt x="123" y="2627"/>
                  </a:cubicBezTo>
                  <a:lnTo>
                    <a:pt x="1101" y="1573"/>
                  </a:lnTo>
                  <a:lnTo>
                    <a:pt x="92" y="504"/>
                  </a:lnTo>
                  <a:cubicBezTo>
                    <a:pt x="1" y="397"/>
                    <a:pt x="1" y="214"/>
                    <a:pt x="92" y="107"/>
                  </a:cubicBezTo>
                  <a:cubicBezTo>
                    <a:pt x="199" y="0"/>
                    <a:pt x="367" y="0"/>
                    <a:pt x="459" y="107"/>
                  </a:cubicBezTo>
                  <a:lnTo>
                    <a:pt x="1650" y="1375"/>
                  </a:lnTo>
                  <a:cubicBezTo>
                    <a:pt x="1696" y="1436"/>
                    <a:pt x="1727" y="1497"/>
                    <a:pt x="1727" y="1573"/>
                  </a:cubicBezTo>
                  <a:cubicBezTo>
                    <a:pt x="1727" y="1650"/>
                    <a:pt x="1696" y="1711"/>
                    <a:pt x="1650" y="1772"/>
                  </a:cubicBezTo>
                  <a:lnTo>
                    <a:pt x="474" y="3009"/>
                  </a:lnTo>
                  <a:cubicBezTo>
                    <a:pt x="428" y="3070"/>
                    <a:pt x="367" y="3101"/>
                    <a:pt x="306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5365121" y="1541694"/>
              <a:ext cx="99900" cy="208397"/>
            </a:xfrm>
            <a:custGeom>
              <a:avLst/>
              <a:gdLst/>
              <a:ahLst/>
              <a:cxnLst/>
              <a:rect l="l" t="t" r="r" b="b"/>
              <a:pathLst>
                <a:path w="1743" h="3636" extrusionOk="0">
                  <a:moveTo>
                    <a:pt x="291" y="3636"/>
                  </a:moveTo>
                  <a:cubicBezTo>
                    <a:pt x="261" y="3636"/>
                    <a:pt x="230" y="3636"/>
                    <a:pt x="199" y="3620"/>
                  </a:cubicBezTo>
                  <a:cubicBezTo>
                    <a:pt x="62" y="3559"/>
                    <a:pt x="1" y="3391"/>
                    <a:pt x="62" y="3254"/>
                  </a:cubicBezTo>
                  <a:lnTo>
                    <a:pt x="1223" y="214"/>
                  </a:lnTo>
                  <a:cubicBezTo>
                    <a:pt x="1269" y="62"/>
                    <a:pt x="1421" y="0"/>
                    <a:pt x="1559" y="62"/>
                  </a:cubicBezTo>
                  <a:cubicBezTo>
                    <a:pt x="1681" y="123"/>
                    <a:pt x="1742" y="275"/>
                    <a:pt x="1696" y="413"/>
                  </a:cubicBezTo>
                  <a:lnTo>
                    <a:pt x="536" y="3468"/>
                  </a:lnTo>
                  <a:cubicBezTo>
                    <a:pt x="490" y="3575"/>
                    <a:pt x="398" y="3636"/>
                    <a:pt x="291" y="36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6238831" y="1131089"/>
              <a:ext cx="555096" cy="555096"/>
            </a:xfrm>
            <a:custGeom>
              <a:avLst/>
              <a:gdLst/>
              <a:ahLst/>
              <a:cxnLst/>
              <a:rect l="l" t="t" r="r" b="b"/>
              <a:pathLst>
                <a:path w="9685" h="9685" extrusionOk="0">
                  <a:moveTo>
                    <a:pt x="8936" y="459"/>
                  </a:moveTo>
                  <a:cubicBezTo>
                    <a:pt x="9104" y="459"/>
                    <a:pt x="9226" y="581"/>
                    <a:pt x="9226" y="749"/>
                  </a:cubicBezTo>
                  <a:lnTo>
                    <a:pt x="9226" y="8936"/>
                  </a:lnTo>
                  <a:cubicBezTo>
                    <a:pt x="9226" y="9104"/>
                    <a:pt x="9104" y="9242"/>
                    <a:pt x="8936" y="9242"/>
                  </a:cubicBezTo>
                  <a:lnTo>
                    <a:pt x="749" y="9242"/>
                  </a:lnTo>
                  <a:cubicBezTo>
                    <a:pt x="581" y="9242"/>
                    <a:pt x="444" y="9104"/>
                    <a:pt x="444" y="8936"/>
                  </a:cubicBezTo>
                  <a:lnTo>
                    <a:pt x="444" y="749"/>
                  </a:lnTo>
                  <a:cubicBezTo>
                    <a:pt x="444" y="581"/>
                    <a:pt x="581" y="459"/>
                    <a:pt x="749" y="459"/>
                  </a:cubicBezTo>
                  <a:close/>
                  <a:moveTo>
                    <a:pt x="734" y="1"/>
                  </a:moveTo>
                  <a:cubicBezTo>
                    <a:pt x="337" y="1"/>
                    <a:pt x="1" y="337"/>
                    <a:pt x="1" y="749"/>
                  </a:cubicBezTo>
                  <a:lnTo>
                    <a:pt x="1" y="8936"/>
                  </a:lnTo>
                  <a:cubicBezTo>
                    <a:pt x="1" y="9349"/>
                    <a:pt x="337" y="9685"/>
                    <a:pt x="734" y="9685"/>
                  </a:cubicBezTo>
                  <a:lnTo>
                    <a:pt x="8936" y="9685"/>
                  </a:lnTo>
                  <a:cubicBezTo>
                    <a:pt x="9348" y="9685"/>
                    <a:pt x="9684" y="9349"/>
                    <a:pt x="9684" y="8936"/>
                  </a:cubicBezTo>
                  <a:lnTo>
                    <a:pt x="9684" y="749"/>
                  </a:lnTo>
                  <a:cubicBezTo>
                    <a:pt x="9684" y="337"/>
                    <a:pt x="9348" y="1"/>
                    <a:pt x="89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853617" y="1454174"/>
              <a:ext cx="213670" cy="213613"/>
            </a:xfrm>
            <a:custGeom>
              <a:avLst/>
              <a:gdLst/>
              <a:ahLst/>
              <a:cxnLst/>
              <a:rect l="l" t="t" r="r" b="b"/>
              <a:pathLst>
                <a:path w="3728" h="3727" extrusionOk="0">
                  <a:moveTo>
                    <a:pt x="3728" y="1986"/>
                  </a:moveTo>
                  <a:lnTo>
                    <a:pt x="3728" y="1726"/>
                  </a:lnTo>
                  <a:cubicBezTo>
                    <a:pt x="3728" y="1634"/>
                    <a:pt x="3651" y="1558"/>
                    <a:pt x="3560" y="1558"/>
                  </a:cubicBezTo>
                  <a:lnTo>
                    <a:pt x="3132" y="1558"/>
                  </a:lnTo>
                  <a:cubicBezTo>
                    <a:pt x="3102" y="1421"/>
                    <a:pt x="3056" y="1283"/>
                    <a:pt x="2979" y="1176"/>
                  </a:cubicBezTo>
                  <a:lnTo>
                    <a:pt x="3270" y="871"/>
                  </a:lnTo>
                  <a:cubicBezTo>
                    <a:pt x="3346" y="810"/>
                    <a:pt x="3346" y="703"/>
                    <a:pt x="3270" y="626"/>
                  </a:cubicBezTo>
                  <a:lnTo>
                    <a:pt x="3086" y="458"/>
                  </a:lnTo>
                  <a:cubicBezTo>
                    <a:pt x="3025" y="382"/>
                    <a:pt x="2918" y="382"/>
                    <a:pt x="2842" y="458"/>
                  </a:cubicBezTo>
                  <a:lnTo>
                    <a:pt x="2552" y="749"/>
                  </a:lnTo>
                  <a:cubicBezTo>
                    <a:pt x="2430" y="672"/>
                    <a:pt x="2307" y="611"/>
                    <a:pt x="2170" y="580"/>
                  </a:cubicBezTo>
                  <a:lnTo>
                    <a:pt x="2170" y="168"/>
                  </a:lnTo>
                  <a:cubicBezTo>
                    <a:pt x="2170" y="76"/>
                    <a:pt x="2093" y="0"/>
                    <a:pt x="1987" y="0"/>
                  </a:cubicBezTo>
                  <a:lnTo>
                    <a:pt x="1742" y="0"/>
                  </a:lnTo>
                  <a:cubicBezTo>
                    <a:pt x="1635" y="0"/>
                    <a:pt x="1559" y="76"/>
                    <a:pt x="1559" y="168"/>
                  </a:cubicBezTo>
                  <a:lnTo>
                    <a:pt x="1559" y="580"/>
                  </a:lnTo>
                  <a:cubicBezTo>
                    <a:pt x="1421" y="611"/>
                    <a:pt x="1299" y="672"/>
                    <a:pt x="1177" y="749"/>
                  </a:cubicBezTo>
                  <a:lnTo>
                    <a:pt x="887" y="458"/>
                  </a:lnTo>
                  <a:cubicBezTo>
                    <a:pt x="810" y="382"/>
                    <a:pt x="704" y="382"/>
                    <a:pt x="627" y="458"/>
                  </a:cubicBezTo>
                  <a:lnTo>
                    <a:pt x="459" y="626"/>
                  </a:lnTo>
                  <a:cubicBezTo>
                    <a:pt x="383" y="703"/>
                    <a:pt x="383" y="810"/>
                    <a:pt x="459" y="871"/>
                  </a:cubicBezTo>
                  <a:lnTo>
                    <a:pt x="749" y="1176"/>
                  </a:lnTo>
                  <a:cubicBezTo>
                    <a:pt x="673" y="1283"/>
                    <a:pt x="627" y="1421"/>
                    <a:pt x="581" y="1558"/>
                  </a:cubicBezTo>
                  <a:lnTo>
                    <a:pt x="169" y="1558"/>
                  </a:lnTo>
                  <a:cubicBezTo>
                    <a:pt x="77" y="1558"/>
                    <a:pt x="1" y="1634"/>
                    <a:pt x="1" y="1726"/>
                  </a:cubicBezTo>
                  <a:lnTo>
                    <a:pt x="1" y="1986"/>
                  </a:lnTo>
                  <a:cubicBezTo>
                    <a:pt x="1" y="2077"/>
                    <a:pt x="77" y="2154"/>
                    <a:pt x="169" y="2154"/>
                  </a:cubicBezTo>
                  <a:lnTo>
                    <a:pt x="581" y="2154"/>
                  </a:lnTo>
                  <a:cubicBezTo>
                    <a:pt x="627" y="2306"/>
                    <a:pt x="673" y="2429"/>
                    <a:pt x="749" y="2551"/>
                  </a:cubicBezTo>
                  <a:lnTo>
                    <a:pt x="459" y="2841"/>
                  </a:lnTo>
                  <a:cubicBezTo>
                    <a:pt x="383" y="2917"/>
                    <a:pt x="383" y="3024"/>
                    <a:pt x="459" y="3085"/>
                  </a:cubicBezTo>
                  <a:lnTo>
                    <a:pt x="627" y="3269"/>
                  </a:lnTo>
                  <a:cubicBezTo>
                    <a:pt x="704" y="3330"/>
                    <a:pt x="810" y="3330"/>
                    <a:pt x="887" y="3269"/>
                  </a:cubicBezTo>
                  <a:lnTo>
                    <a:pt x="1177" y="2979"/>
                  </a:lnTo>
                  <a:cubicBezTo>
                    <a:pt x="1299" y="3040"/>
                    <a:pt x="1421" y="3101"/>
                    <a:pt x="1559" y="3131"/>
                  </a:cubicBezTo>
                  <a:lnTo>
                    <a:pt x="1559" y="3559"/>
                  </a:lnTo>
                  <a:cubicBezTo>
                    <a:pt x="1559" y="3651"/>
                    <a:pt x="1635" y="3727"/>
                    <a:pt x="1742" y="3727"/>
                  </a:cubicBezTo>
                  <a:lnTo>
                    <a:pt x="1987" y="3727"/>
                  </a:lnTo>
                  <a:cubicBezTo>
                    <a:pt x="2093" y="3727"/>
                    <a:pt x="2170" y="3651"/>
                    <a:pt x="2170" y="3559"/>
                  </a:cubicBezTo>
                  <a:lnTo>
                    <a:pt x="2170" y="3131"/>
                  </a:lnTo>
                  <a:cubicBezTo>
                    <a:pt x="2307" y="3101"/>
                    <a:pt x="2430" y="3040"/>
                    <a:pt x="2552" y="2979"/>
                  </a:cubicBezTo>
                  <a:lnTo>
                    <a:pt x="2842" y="3269"/>
                  </a:lnTo>
                  <a:cubicBezTo>
                    <a:pt x="2918" y="3330"/>
                    <a:pt x="3025" y="3330"/>
                    <a:pt x="3086" y="3269"/>
                  </a:cubicBezTo>
                  <a:lnTo>
                    <a:pt x="3270" y="3085"/>
                  </a:lnTo>
                  <a:cubicBezTo>
                    <a:pt x="3346" y="3024"/>
                    <a:pt x="3346" y="2902"/>
                    <a:pt x="3270" y="2841"/>
                  </a:cubicBezTo>
                  <a:lnTo>
                    <a:pt x="2979" y="2551"/>
                  </a:lnTo>
                  <a:cubicBezTo>
                    <a:pt x="3056" y="2429"/>
                    <a:pt x="3102" y="2306"/>
                    <a:pt x="3132" y="2154"/>
                  </a:cubicBezTo>
                  <a:lnTo>
                    <a:pt x="3560" y="2154"/>
                  </a:lnTo>
                  <a:cubicBezTo>
                    <a:pt x="3651" y="2154"/>
                    <a:pt x="3728" y="2093"/>
                    <a:pt x="3728" y="1986"/>
                  </a:cubicBezTo>
                  <a:close/>
                  <a:moveTo>
                    <a:pt x="1987" y="2566"/>
                  </a:moveTo>
                  <a:cubicBezTo>
                    <a:pt x="1498" y="2658"/>
                    <a:pt x="1070" y="2230"/>
                    <a:pt x="1146" y="1741"/>
                  </a:cubicBezTo>
                  <a:cubicBezTo>
                    <a:pt x="1208" y="1436"/>
                    <a:pt x="1437" y="1207"/>
                    <a:pt x="1742" y="1146"/>
                  </a:cubicBezTo>
                  <a:cubicBezTo>
                    <a:pt x="2231" y="1069"/>
                    <a:pt x="2659" y="1482"/>
                    <a:pt x="2567" y="1986"/>
                  </a:cubicBezTo>
                  <a:cubicBezTo>
                    <a:pt x="2521" y="2276"/>
                    <a:pt x="2277" y="2520"/>
                    <a:pt x="1987" y="25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31"/>
            <p:cNvGrpSpPr/>
            <p:nvPr/>
          </p:nvGrpSpPr>
          <p:grpSpPr>
            <a:xfrm>
              <a:off x="4610523" y="1929530"/>
              <a:ext cx="854509" cy="566444"/>
              <a:chOff x="5604173" y="2383880"/>
              <a:chExt cx="854509" cy="566444"/>
            </a:xfrm>
          </p:grpSpPr>
          <p:sp>
            <p:nvSpPr>
              <p:cNvPr id="432" name="Google Shape;432;p31"/>
              <p:cNvSpPr/>
              <p:nvPr/>
            </p:nvSpPr>
            <p:spPr>
              <a:xfrm>
                <a:off x="5604173" y="2383880"/>
                <a:ext cx="854509" cy="566444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783626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6198587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5907083" y="2583910"/>
                <a:ext cx="248690" cy="190458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1"/>
            <p:cNvSpPr/>
            <p:nvPr/>
          </p:nvSpPr>
          <p:spPr>
            <a:xfrm>
              <a:off x="7137014" y="1398120"/>
              <a:ext cx="324861" cy="324861"/>
            </a:xfrm>
            <a:custGeom>
              <a:avLst/>
              <a:gdLst/>
              <a:ahLst/>
              <a:cxnLst/>
              <a:rect l="l" t="t" r="r" b="b"/>
              <a:pathLst>
                <a:path w="5668" h="5668" extrusionOk="0">
                  <a:moveTo>
                    <a:pt x="2827" y="1742"/>
                  </a:moveTo>
                  <a:cubicBezTo>
                    <a:pt x="3493" y="1742"/>
                    <a:pt x="4023" y="2338"/>
                    <a:pt x="3911" y="3025"/>
                  </a:cubicBezTo>
                  <a:cubicBezTo>
                    <a:pt x="3835" y="3483"/>
                    <a:pt x="3468" y="3850"/>
                    <a:pt x="3025" y="3911"/>
                  </a:cubicBezTo>
                  <a:cubicBezTo>
                    <a:pt x="2956" y="3923"/>
                    <a:pt x="2889" y="3929"/>
                    <a:pt x="2822" y="3929"/>
                  </a:cubicBezTo>
                  <a:cubicBezTo>
                    <a:pt x="2165" y="3929"/>
                    <a:pt x="1646" y="3338"/>
                    <a:pt x="1757" y="2658"/>
                  </a:cubicBezTo>
                  <a:cubicBezTo>
                    <a:pt x="1834" y="2200"/>
                    <a:pt x="2200" y="1833"/>
                    <a:pt x="2643" y="1757"/>
                  </a:cubicBezTo>
                  <a:cubicBezTo>
                    <a:pt x="2705" y="1747"/>
                    <a:pt x="2767" y="1742"/>
                    <a:pt x="2827" y="1742"/>
                  </a:cubicBezTo>
                  <a:close/>
                  <a:moveTo>
                    <a:pt x="2643" y="1"/>
                  </a:moveTo>
                  <a:cubicBezTo>
                    <a:pt x="2491" y="1"/>
                    <a:pt x="2384" y="123"/>
                    <a:pt x="2384" y="260"/>
                  </a:cubicBezTo>
                  <a:lnTo>
                    <a:pt x="2384" y="902"/>
                  </a:lnTo>
                  <a:cubicBezTo>
                    <a:pt x="2170" y="948"/>
                    <a:pt x="1971" y="1039"/>
                    <a:pt x="1788" y="1146"/>
                  </a:cubicBezTo>
                  <a:lnTo>
                    <a:pt x="1345" y="703"/>
                  </a:lnTo>
                  <a:cubicBezTo>
                    <a:pt x="1292" y="650"/>
                    <a:pt x="1223" y="623"/>
                    <a:pt x="1154" y="623"/>
                  </a:cubicBezTo>
                  <a:cubicBezTo>
                    <a:pt x="1085" y="623"/>
                    <a:pt x="1017" y="650"/>
                    <a:pt x="963" y="703"/>
                  </a:cubicBezTo>
                  <a:lnTo>
                    <a:pt x="688" y="963"/>
                  </a:lnTo>
                  <a:cubicBezTo>
                    <a:pt x="597" y="1070"/>
                    <a:pt x="597" y="1238"/>
                    <a:pt x="688" y="1345"/>
                  </a:cubicBezTo>
                  <a:lnTo>
                    <a:pt x="1146" y="1788"/>
                  </a:lnTo>
                  <a:cubicBezTo>
                    <a:pt x="1024" y="1971"/>
                    <a:pt x="948" y="2169"/>
                    <a:pt x="902" y="2383"/>
                  </a:cubicBezTo>
                  <a:lnTo>
                    <a:pt x="261" y="2383"/>
                  </a:lnTo>
                  <a:cubicBezTo>
                    <a:pt x="123" y="2383"/>
                    <a:pt x="1" y="2505"/>
                    <a:pt x="1" y="2643"/>
                  </a:cubicBezTo>
                  <a:lnTo>
                    <a:pt x="1" y="3025"/>
                  </a:lnTo>
                  <a:cubicBezTo>
                    <a:pt x="1" y="3178"/>
                    <a:pt x="123" y="3300"/>
                    <a:pt x="261" y="3300"/>
                  </a:cubicBezTo>
                  <a:lnTo>
                    <a:pt x="902" y="3300"/>
                  </a:lnTo>
                  <a:cubicBezTo>
                    <a:pt x="948" y="3514"/>
                    <a:pt x="1024" y="3697"/>
                    <a:pt x="1146" y="3880"/>
                  </a:cubicBezTo>
                  <a:lnTo>
                    <a:pt x="688" y="4338"/>
                  </a:lnTo>
                  <a:cubicBezTo>
                    <a:pt x="597" y="4430"/>
                    <a:pt x="597" y="4598"/>
                    <a:pt x="688" y="4705"/>
                  </a:cubicBezTo>
                  <a:lnTo>
                    <a:pt x="963" y="4980"/>
                  </a:lnTo>
                  <a:cubicBezTo>
                    <a:pt x="1017" y="5033"/>
                    <a:pt x="1085" y="5060"/>
                    <a:pt x="1154" y="5060"/>
                  </a:cubicBezTo>
                  <a:cubicBezTo>
                    <a:pt x="1223" y="5060"/>
                    <a:pt x="1292" y="5033"/>
                    <a:pt x="1345" y="4980"/>
                  </a:cubicBezTo>
                  <a:lnTo>
                    <a:pt x="1788" y="4537"/>
                  </a:lnTo>
                  <a:cubicBezTo>
                    <a:pt x="1971" y="4644"/>
                    <a:pt x="2170" y="4720"/>
                    <a:pt x="2384" y="4781"/>
                  </a:cubicBezTo>
                  <a:lnTo>
                    <a:pt x="2384" y="5408"/>
                  </a:lnTo>
                  <a:cubicBezTo>
                    <a:pt x="2384" y="5560"/>
                    <a:pt x="2491" y="5667"/>
                    <a:pt x="2643" y="5667"/>
                  </a:cubicBezTo>
                  <a:lnTo>
                    <a:pt x="3025" y="5667"/>
                  </a:lnTo>
                  <a:cubicBezTo>
                    <a:pt x="3178" y="5667"/>
                    <a:pt x="3300" y="5560"/>
                    <a:pt x="3300" y="5408"/>
                  </a:cubicBezTo>
                  <a:lnTo>
                    <a:pt x="3300" y="4781"/>
                  </a:lnTo>
                  <a:cubicBezTo>
                    <a:pt x="3499" y="4720"/>
                    <a:pt x="3697" y="4644"/>
                    <a:pt x="3881" y="4537"/>
                  </a:cubicBezTo>
                  <a:lnTo>
                    <a:pt x="4324" y="4980"/>
                  </a:lnTo>
                  <a:cubicBezTo>
                    <a:pt x="4377" y="5033"/>
                    <a:pt x="4446" y="5060"/>
                    <a:pt x="4514" y="5060"/>
                  </a:cubicBezTo>
                  <a:cubicBezTo>
                    <a:pt x="4583" y="5060"/>
                    <a:pt x="4652" y="5033"/>
                    <a:pt x="4705" y="4980"/>
                  </a:cubicBezTo>
                  <a:lnTo>
                    <a:pt x="4980" y="4705"/>
                  </a:lnTo>
                  <a:cubicBezTo>
                    <a:pt x="5072" y="4598"/>
                    <a:pt x="5072" y="4430"/>
                    <a:pt x="4980" y="4338"/>
                  </a:cubicBezTo>
                  <a:lnTo>
                    <a:pt x="4522" y="3880"/>
                  </a:lnTo>
                  <a:cubicBezTo>
                    <a:pt x="4644" y="3712"/>
                    <a:pt x="4721" y="3514"/>
                    <a:pt x="4766" y="3300"/>
                  </a:cubicBezTo>
                  <a:lnTo>
                    <a:pt x="5408" y="3300"/>
                  </a:lnTo>
                  <a:cubicBezTo>
                    <a:pt x="5545" y="3300"/>
                    <a:pt x="5668" y="3178"/>
                    <a:pt x="5668" y="3025"/>
                  </a:cubicBezTo>
                  <a:lnTo>
                    <a:pt x="5668" y="2643"/>
                  </a:lnTo>
                  <a:cubicBezTo>
                    <a:pt x="5668" y="2490"/>
                    <a:pt x="5545" y="2383"/>
                    <a:pt x="5408" y="2383"/>
                  </a:cubicBezTo>
                  <a:lnTo>
                    <a:pt x="4766" y="2383"/>
                  </a:lnTo>
                  <a:cubicBezTo>
                    <a:pt x="4721" y="2169"/>
                    <a:pt x="4644" y="1971"/>
                    <a:pt x="4522" y="1788"/>
                  </a:cubicBezTo>
                  <a:lnTo>
                    <a:pt x="4980" y="1345"/>
                  </a:lnTo>
                  <a:cubicBezTo>
                    <a:pt x="5072" y="1238"/>
                    <a:pt x="5072" y="1070"/>
                    <a:pt x="4980" y="963"/>
                  </a:cubicBezTo>
                  <a:lnTo>
                    <a:pt x="4705" y="703"/>
                  </a:lnTo>
                  <a:cubicBezTo>
                    <a:pt x="4652" y="650"/>
                    <a:pt x="4583" y="623"/>
                    <a:pt x="4514" y="623"/>
                  </a:cubicBezTo>
                  <a:cubicBezTo>
                    <a:pt x="4446" y="623"/>
                    <a:pt x="4377" y="650"/>
                    <a:pt x="4324" y="703"/>
                  </a:cubicBezTo>
                  <a:lnTo>
                    <a:pt x="3881" y="1146"/>
                  </a:lnTo>
                  <a:cubicBezTo>
                    <a:pt x="3697" y="1039"/>
                    <a:pt x="3499" y="948"/>
                    <a:pt x="3300" y="902"/>
                  </a:cubicBezTo>
                  <a:lnTo>
                    <a:pt x="3300" y="260"/>
                  </a:lnTo>
                  <a:cubicBezTo>
                    <a:pt x="3300" y="123"/>
                    <a:pt x="3178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6645022" y="1921635"/>
              <a:ext cx="356385" cy="166385"/>
            </a:xfrm>
            <a:custGeom>
              <a:avLst/>
              <a:gdLst/>
              <a:ahLst/>
              <a:cxnLst/>
              <a:rect l="l" t="t" r="r" b="b"/>
              <a:pathLst>
                <a:path w="6218" h="2903" extrusionOk="0">
                  <a:moveTo>
                    <a:pt x="3300" y="0"/>
                  </a:moveTo>
                  <a:cubicBezTo>
                    <a:pt x="2032" y="0"/>
                    <a:pt x="948" y="810"/>
                    <a:pt x="551" y="1956"/>
                  </a:cubicBezTo>
                  <a:lnTo>
                    <a:pt x="1" y="1833"/>
                  </a:lnTo>
                  <a:lnTo>
                    <a:pt x="413" y="2551"/>
                  </a:lnTo>
                  <a:lnTo>
                    <a:pt x="627" y="2903"/>
                  </a:lnTo>
                  <a:lnTo>
                    <a:pt x="673" y="2903"/>
                  </a:lnTo>
                  <a:lnTo>
                    <a:pt x="963" y="2689"/>
                  </a:lnTo>
                  <a:lnTo>
                    <a:pt x="1666" y="2185"/>
                  </a:lnTo>
                  <a:lnTo>
                    <a:pt x="1116" y="2078"/>
                  </a:lnTo>
                  <a:cubicBezTo>
                    <a:pt x="1452" y="1192"/>
                    <a:pt x="2307" y="566"/>
                    <a:pt x="3300" y="566"/>
                  </a:cubicBezTo>
                  <a:cubicBezTo>
                    <a:pt x="4507" y="566"/>
                    <a:pt x="5515" y="1482"/>
                    <a:pt x="5637" y="2643"/>
                  </a:cubicBezTo>
                  <a:cubicBezTo>
                    <a:pt x="5652" y="2796"/>
                    <a:pt x="5774" y="2903"/>
                    <a:pt x="5927" y="2903"/>
                  </a:cubicBezTo>
                  <a:cubicBezTo>
                    <a:pt x="6095" y="2903"/>
                    <a:pt x="6217" y="2765"/>
                    <a:pt x="6202" y="2582"/>
                  </a:cubicBezTo>
                  <a:cubicBezTo>
                    <a:pt x="6034" y="1131"/>
                    <a:pt x="4797" y="0"/>
                    <a:pt x="3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6665197" y="2132612"/>
              <a:ext cx="355468" cy="167245"/>
            </a:xfrm>
            <a:custGeom>
              <a:avLst/>
              <a:gdLst/>
              <a:ahLst/>
              <a:cxnLst/>
              <a:rect l="l" t="t" r="r" b="b"/>
              <a:pathLst>
                <a:path w="6202" h="2918" extrusionOk="0">
                  <a:moveTo>
                    <a:pt x="290" y="1"/>
                  </a:moveTo>
                  <a:cubicBezTo>
                    <a:pt x="122" y="1"/>
                    <a:pt x="0" y="153"/>
                    <a:pt x="15" y="321"/>
                  </a:cubicBezTo>
                  <a:cubicBezTo>
                    <a:pt x="168" y="1772"/>
                    <a:pt x="1405" y="2918"/>
                    <a:pt x="2902" y="2918"/>
                  </a:cubicBezTo>
                  <a:cubicBezTo>
                    <a:pt x="4185" y="2918"/>
                    <a:pt x="5270" y="2093"/>
                    <a:pt x="5652" y="963"/>
                  </a:cubicBezTo>
                  <a:lnTo>
                    <a:pt x="6201" y="1070"/>
                  </a:lnTo>
                  <a:lnTo>
                    <a:pt x="5804" y="367"/>
                  </a:lnTo>
                  <a:lnTo>
                    <a:pt x="5590" y="1"/>
                  </a:lnTo>
                  <a:lnTo>
                    <a:pt x="5529" y="1"/>
                  </a:lnTo>
                  <a:lnTo>
                    <a:pt x="5239" y="214"/>
                  </a:lnTo>
                  <a:lnTo>
                    <a:pt x="4552" y="718"/>
                  </a:lnTo>
                  <a:lnTo>
                    <a:pt x="5102" y="841"/>
                  </a:lnTo>
                  <a:cubicBezTo>
                    <a:pt x="4766" y="1727"/>
                    <a:pt x="3910" y="2353"/>
                    <a:pt x="2902" y="2353"/>
                  </a:cubicBezTo>
                  <a:cubicBezTo>
                    <a:pt x="1696" y="2353"/>
                    <a:pt x="703" y="1436"/>
                    <a:pt x="581" y="260"/>
                  </a:cubicBezTo>
                  <a:cubicBezTo>
                    <a:pt x="550" y="123"/>
                    <a:pt x="443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6680959" y="2087963"/>
              <a:ext cx="2636" cy="1834"/>
            </a:xfrm>
            <a:custGeom>
              <a:avLst/>
              <a:gdLst/>
              <a:ahLst/>
              <a:cxnLst/>
              <a:rect l="l" t="t" r="r" b="b"/>
              <a:pathLst>
                <a:path w="46" h="32" extrusionOk="0">
                  <a:moveTo>
                    <a:pt x="0" y="1"/>
                  </a:moveTo>
                  <a:lnTo>
                    <a:pt x="15" y="3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EE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5" r:id="rId6"/>
    <p:sldLayoutId id="2147483669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Control de Aforo</a:t>
            </a:r>
            <a:endParaRPr dirty="0"/>
          </a:p>
        </p:txBody>
      </p:sp>
      <p:sp>
        <p:nvSpPr>
          <p:cNvPr id="457" name="Google Shape;457;p38"/>
          <p:cNvSpPr txBox="1">
            <a:spLocks noGrp="1"/>
          </p:cNvSpPr>
          <p:nvPr>
            <p:ph type="subTitle" idx="1"/>
          </p:nvPr>
        </p:nvSpPr>
        <p:spPr>
          <a:xfrm>
            <a:off x="713225" y="3578600"/>
            <a:ext cx="4260000" cy="7249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- Flores Macias Luis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- Garcia Alavarez Edgar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- Santacruz Reye Anthony</a:t>
            </a:r>
          </a:p>
        </p:txBody>
      </p:sp>
      <p:pic>
        <p:nvPicPr>
          <p:cNvPr id="1026" name="Picture 2" descr="Control De Aforo | A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185" y="755372"/>
            <a:ext cx="2987476" cy="387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las Especificaciones del Circuito</a:t>
            </a:r>
            <a:endParaRPr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86" y="1017725"/>
            <a:ext cx="6148415" cy="3963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Bloques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28750"/>
            <a:ext cx="7534275" cy="28956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04875" y="180975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Sensor In</a:t>
            </a:r>
            <a:endParaRPr lang="es-EC" dirty="0"/>
          </a:p>
        </p:txBody>
      </p:sp>
      <p:sp>
        <p:nvSpPr>
          <p:cNvPr id="6" name="CuadroTexto 5"/>
          <p:cNvSpPr txBox="1"/>
          <p:nvPr/>
        </p:nvSpPr>
        <p:spPr>
          <a:xfrm>
            <a:off x="884226" y="2374663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Sensor </a:t>
            </a:r>
            <a:r>
              <a:rPr lang="es-ES" dirty="0" err="1"/>
              <a:t>Out</a:t>
            </a:r>
            <a:endParaRPr lang="es-EC" dirty="0"/>
          </a:p>
        </p:txBody>
      </p:sp>
      <p:sp>
        <p:nvSpPr>
          <p:cNvPr id="7" name="CuadroTexto 6"/>
          <p:cNvSpPr txBox="1"/>
          <p:nvPr/>
        </p:nvSpPr>
        <p:spPr>
          <a:xfrm>
            <a:off x="864799" y="2939576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Encendido</a:t>
            </a:r>
            <a:endParaRPr lang="es-EC" dirty="0"/>
          </a:p>
        </p:txBody>
      </p:sp>
      <p:sp>
        <p:nvSpPr>
          <p:cNvPr id="8" name="CuadroTexto 7"/>
          <p:cNvSpPr txBox="1"/>
          <p:nvPr/>
        </p:nvSpPr>
        <p:spPr>
          <a:xfrm>
            <a:off x="1053952" y="350448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Reset</a:t>
            </a:r>
            <a:endParaRPr lang="es-EC" dirty="0"/>
          </a:p>
        </p:txBody>
      </p:sp>
      <p:sp>
        <p:nvSpPr>
          <p:cNvPr id="9" name="CuadroTexto 8"/>
          <p:cNvSpPr txBox="1"/>
          <p:nvPr/>
        </p:nvSpPr>
        <p:spPr>
          <a:xfrm>
            <a:off x="7172325" y="342900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N(0)</a:t>
            </a:r>
            <a:endParaRPr lang="es-EC" dirty="0"/>
          </a:p>
        </p:txBody>
      </p:sp>
      <p:sp>
        <p:nvSpPr>
          <p:cNvPr id="10" name="CuadroTexto 9"/>
          <p:cNvSpPr txBox="1"/>
          <p:nvPr/>
        </p:nvSpPr>
        <p:spPr>
          <a:xfrm>
            <a:off x="7151325" y="284142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N(1)</a:t>
            </a:r>
            <a:endParaRPr lang="es-EC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151325" y="227651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N(2)</a:t>
            </a:r>
            <a:endParaRPr lang="es-EC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172325" y="165586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N(3)</a:t>
            </a:r>
            <a:endParaRPr lang="es-EC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933700" y="2276513"/>
            <a:ext cx="2381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Conteo de Personas</a:t>
            </a:r>
            <a:endParaRPr lang="es-EC" sz="3200" dirty="0"/>
          </a:p>
        </p:txBody>
      </p:sp>
    </p:spTree>
    <p:extLst>
      <p:ext uri="{BB962C8B-B14F-4D97-AF65-F5344CB8AC3E}">
        <p14:creationId xmlns:p14="http://schemas.microsoft.com/office/powerpoint/2010/main" val="349446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Bloques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79BEB1-CD35-4C4A-AAA2-518A4D4B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01" y="1525005"/>
            <a:ext cx="7455625" cy="209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3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76970"/>
            <a:ext cx="7817085" cy="2728913"/>
          </a:xfrm>
          <a:prstGeom prst="rect">
            <a:avLst/>
          </a:prstGeom>
        </p:spPr>
      </p:pic>
      <p:sp>
        <p:nvSpPr>
          <p:cNvPr id="763" name="Google Shape;76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Diagrama de Bloques</a:t>
            </a:r>
            <a:endParaRPr dirty="0"/>
          </a:p>
        </p:txBody>
      </p:sp>
      <p:sp>
        <p:nvSpPr>
          <p:cNvPr id="8" name="CuadroTexto 7"/>
          <p:cNvSpPr txBox="1"/>
          <p:nvPr/>
        </p:nvSpPr>
        <p:spPr>
          <a:xfrm>
            <a:off x="5930752" y="2438736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  <a:p>
            <a:endParaRPr lang="es-EC" dirty="0"/>
          </a:p>
        </p:txBody>
      </p:sp>
      <p:sp>
        <p:nvSpPr>
          <p:cNvPr id="9" name="CuadroTexto 8"/>
          <p:cNvSpPr txBox="1"/>
          <p:nvPr/>
        </p:nvSpPr>
        <p:spPr>
          <a:xfrm>
            <a:off x="1152525" y="352770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N(0)</a:t>
            </a:r>
            <a:endParaRPr lang="es-EC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52525" y="29619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N(1)</a:t>
            </a:r>
            <a:endParaRPr lang="es-EC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152525" y="232763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N(2)</a:t>
            </a:r>
            <a:endParaRPr lang="es-EC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152525" y="17144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N(3)</a:t>
            </a:r>
            <a:endParaRPr lang="es-EC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476500" y="2276513"/>
            <a:ext cx="2838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Conversión a 7 segmentos</a:t>
            </a:r>
            <a:endParaRPr lang="es-EC" sz="32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5765122" y="2001516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Salida[0…7]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062675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Diagrama de Bloques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02CADD-87BA-49C3-8BD6-3C5575AE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40" y="1017725"/>
            <a:ext cx="6735115" cy="180556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C4D538E-5FA6-4C41-B1C9-FAEE5C26F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40" y="3338735"/>
            <a:ext cx="6735115" cy="1574080"/>
          </a:xfrm>
          <a:prstGeom prst="rect">
            <a:avLst/>
          </a:prstGeom>
        </p:spPr>
      </p:pic>
      <p:sp>
        <p:nvSpPr>
          <p:cNvPr id="13" name="Google Shape;763;p43">
            <a:extLst>
              <a:ext uri="{FF2B5EF4-FFF2-40B4-BE49-F238E27FC236}">
                <a16:creationId xmlns:a16="http://schemas.microsoft.com/office/drawing/2014/main" id="{FA29F8EA-DA94-499C-BB39-736FE9352EEB}"/>
              </a:ext>
            </a:extLst>
          </p:cNvPr>
          <p:cNvSpPr txBox="1">
            <a:spLocks/>
          </p:cNvSpPr>
          <p:nvPr/>
        </p:nvSpPr>
        <p:spPr>
          <a:xfrm>
            <a:off x="0" y="3338735"/>
            <a:ext cx="1081262" cy="4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es-EC" sz="1600" dirty="0"/>
              <a:t>encendido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E4C13D-5FE0-463C-8F03-9D01D6E000CB}"/>
              </a:ext>
            </a:extLst>
          </p:cNvPr>
          <p:cNvSpPr txBox="1"/>
          <p:nvPr/>
        </p:nvSpPr>
        <p:spPr>
          <a:xfrm>
            <a:off x="1374345" y="447855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reset</a:t>
            </a:r>
            <a:endParaRPr lang="es-EC" dirty="0"/>
          </a:p>
        </p:txBody>
      </p:sp>
      <p:sp>
        <p:nvSpPr>
          <p:cNvPr id="17" name="Google Shape;763;p43">
            <a:extLst>
              <a:ext uri="{FF2B5EF4-FFF2-40B4-BE49-F238E27FC236}">
                <a16:creationId xmlns:a16="http://schemas.microsoft.com/office/drawing/2014/main" id="{5EC7E2EA-0A6A-4570-A0D1-E4227280FAF7}"/>
              </a:ext>
            </a:extLst>
          </p:cNvPr>
          <p:cNvSpPr txBox="1">
            <a:spLocks/>
          </p:cNvSpPr>
          <p:nvPr/>
        </p:nvSpPr>
        <p:spPr>
          <a:xfrm>
            <a:off x="642936" y="2746552"/>
            <a:ext cx="1462818" cy="4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es-EC" sz="1600" dirty="0"/>
              <a:t>QA QB QC QD</a:t>
            </a:r>
          </a:p>
        </p:txBody>
      </p:sp>
      <p:sp>
        <p:nvSpPr>
          <p:cNvPr id="18" name="Google Shape;763;p43">
            <a:extLst>
              <a:ext uri="{FF2B5EF4-FFF2-40B4-BE49-F238E27FC236}">
                <a16:creationId xmlns:a16="http://schemas.microsoft.com/office/drawing/2014/main" id="{44279CCF-DFA0-4604-BC37-C77234693091}"/>
              </a:ext>
            </a:extLst>
          </p:cNvPr>
          <p:cNvSpPr txBox="1">
            <a:spLocks/>
          </p:cNvSpPr>
          <p:nvPr/>
        </p:nvSpPr>
        <p:spPr>
          <a:xfrm>
            <a:off x="7568829" y="619744"/>
            <a:ext cx="1081262" cy="4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es-EC" sz="1600" dirty="0"/>
              <a:t>Unidades</a:t>
            </a:r>
          </a:p>
        </p:txBody>
      </p:sp>
      <p:sp>
        <p:nvSpPr>
          <p:cNvPr id="19" name="Google Shape;763;p43">
            <a:extLst>
              <a:ext uri="{FF2B5EF4-FFF2-40B4-BE49-F238E27FC236}">
                <a16:creationId xmlns:a16="http://schemas.microsoft.com/office/drawing/2014/main" id="{1B76B79D-CEBF-4BD5-A4BF-61C827AC18D6}"/>
              </a:ext>
            </a:extLst>
          </p:cNvPr>
          <p:cNvSpPr txBox="1">
            <a:spLocks/>
          </p:cNvSpPr>
          <p:nvPr/>
        </p:nvSpPr>
        <p:spPr>
          <a:xfrm>
            <a:off x="7654485" y="3804438"/>
            <a:ext cx="1081262" cy="4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es-EC" sz="1600" dirty="0"/>
              <a:t>Decenas</a:t>
            </a:r>
          </a:p>
        </p:txBody>
      </p:sp>
    </p:spTree>
    <p:extLst>
      <p:ext uri="{BB962C8B-B14F-4D97-AF65-F5344CB8AC3E}">
        <p14:creationId xmlns:p14="http://schemas.microsoft.com/office/powerpoint/2010/main" val="41544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3" y="1508500"/>
            <a:ext cx="8398233" cy="3214688"/>
          </a:xfrm>
          <a:prstGeom prst="rect">
            <a:avLst/>
          </a:prstGeom>
        </p:spPr>
      </p:pic>
      <p:sp>
        <p:nvSpPr>
          <p:cNvPr id="763" name="Google Shape;76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Diagrama de Bloques</a:t>
            </a:r>
            <a:endParaRPr dirty="0"/>
          </a:p>
        </p:txBody>
      </p:sp>
      <p:sp>
        <p:nvSpPr>
          <p:cNvPr id="8" name="CuadroTexto 7"/>
          <p:cNvSpPr txBox="1"/>
          <p:nvPr/>
        </p:nvSpPr>
        <p:spPr>
          <a:xfrm>
            <a:off x="7652731" y="345453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Led_verde</a:t>
            </a:r>
            <a:endParaRPr lang="es-EC" dirty="0"/>
          </a:p>
        </p:txBody>
      </p:sp>
      <p:sp>
        <p:nvSpPr>
          <p:cNvPr id="9" name="CuadroTexto 8"/>
          <p:cNvSpPr txBox="1"/>
          <p:nvPr/>
        </p:nvSpPr>
        <p:spPr>
          <a:xfrm>
            <a:off x="1152525" y="352770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N(0)</a:t>
            </a:r>
            <a:endParaRPr lang="es-EC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52525" y="29619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N(1)</a:t>
            </a:r>
            <a:endParaRPr lang="es-EC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152525" y="232763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N(2)</a:t>
            </a:r>
            <a:endParaRPr lang="es-EC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152525" y="17144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N(3)</a:t>
            </a:r>
            <a:endParaRPr lang="es-EC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102859" y="2813836"/>
            <a:ext cx="3466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Verificación Max Personas</a:t>
            </a:r>
            <a:endParaRPr lang="es-EC" sz="32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727272" y="232763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Led_rojo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72488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Diagrama de Bloques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B33DD40-04AF-4227-B728-7D9B40438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8"/>
          <a:stretch/>
        </p:blipFill>
        <p:spPr>
          <a:xfrm>
            <a:off x="1094642" y="1221425"/>
            <a:ext cx="6507560" cy="361636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48F7F38-99FD-42A7-9267-FA9F4187C67F}"/>
              </a:ext>
            </a:extLst>
          </p:cNvPr>
          <p:cNvSpPr txBox="1"/>
          <p:nvPr/>
        </p:nvSpPr>
        <p:spPr>
          <a:xfrm>
            <a:off x="2485411" y="1161355"/>
            <a:ext cx="1863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dirty="0"/>
              <a:t>Compara con las unidades</a:t>
            </a:r>
          </a:p>
          <a:p>
            <a:pPr algn="ctr"/>
            <a:r>
              <a:rPr lang="es-ES" sz="1100" dirty="0"/>
              <a:t>0000</a:t>
            </a:r>
            <a:endParaRPr lang="es-EC" sz="11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E5244C4-79D8-4770-8541-37A341B5C39D}"/>
              </a:ext>
            </a:extLst>
          </p:cNvPr>
          <p:cNvSpPr txBox="1"/>
          <p:nvPr/>
        </p:nvSpPr>
        <p:spPr>
          <a:xfrm>
            <a:off x="3660532" y="2528885"/>
            <a:ext cx="18229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dirty="0"/>
              <a:t>Compara con las decenas</a:t>
            </a:r>
          </a:p>
          <a:p>
            <a:pPr algn="ctr"/>
            <a:r>
              <a:rPr lang="es-ES" sz="1100" dirty="0"/>
              <a:t>0010</a:t>
            </a:r>
            <a:endParaRPr lang="es-EC" sz="11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AB0B5B-37EE-458F-AC8E-37401FCAC126}"/>
              </a:ext>
            </a:extLst>
          </p:cNvPr>
          <p:cNvSpPr txBox="1"/>
          <p:nvPr/>
        </p:nvSpPr>
        <p:spPr>
          <a:xfrm>
            <a:off x="5259469" y="1376798"/>
            <a:ext cx="108126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Envía la señal a la And que controla el pulso de conteo</a:t>
            </a:r>
            <a:endParaRPr lang="es-EC" sz="1100" dirty="0"/>
          </a:p>
        </p:txBody>
      </p:sp>
    </p:spTree>
    <p:extLst>
      <p:ext uri="{BB962C8B-B14F-4D97-AF65-F5344CB8AC3E}">
        <p14:creationId xmlns:p14="http://schemas.microsoft.com/office/powerpoint/2010/main" val="75493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A07C7-81F2-4DB9-88CB-CF4D28DD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8675"/>
            <a:ext cx="7704000" cy="572700"/>
          </a:xfrm>
        </p:spPr>
        <p:txBody>
          <a:bodyPr/>
          <a:lstStyle/>
          <a:p>
            <a:r>
              <a:rPr lang="es-ES" dirty="0"/>
              <a:t>Diagrama en </a:t>
            </a:r>
            <a:r>
              <a:rPr lang="es-ES" dirty="0" err="1"/>
              <a:t>Quartus</a:t>
            </a:r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543CB2-8A2C-41CC-AB9E-58A857AC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68" y="671305"/>
            <a:ext cx="8008064" cy="43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2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1170;p56"/>
          <p:cNvGrpSpPr/>
          <p:nvPr/>
        </p:nvGrpSpPr>
        <p:grpSpPr>
          <a:xfrm>
            <a:off x="2606110" y="1381123"/>
            <a:ext cx="4070915" cy="3438527"/>
            <a:chOff x="331763" y="414153"/>
            <a:chExt cx="6903246" cy="5019697"/>
          </a:xfrm>
        </p:grpSpPr>
        <p:sp>
          <p:nvSpPr>
            <p:cNvPr id="10" name="Google Shape;1171;p56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72;p56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3;p56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74;p56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" name="Google Shape;76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Conteo Descendente</a:t>
            </a:r>
            <a:endParaRPr dirty="0"/>
          </a:p>
        </p:txBody>
      </p:sp>
      <p:pic>
        <p:nvPicPr>
          <p:cNvPr id="6" name="WhatsApp Video 2024-01-11 at 1.29.27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289855" y="985889"/>
            <a:ext cx="2695575" cy="3804693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1838325" y="1924050"/>
            <a:ext cx="1428750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Google Shape;591;p41"/>
          <p:cNvSpPr txBox="1">
            <a:spLocks/>
          </p:cNvSpPr>
          <p:nvPr/>
        </p:nvSpPr>
        <p:spPr>
          <a:xfrm>
            <a:off x="543334" y="1381123"/>
            <a:ext cx="1790291" cy="54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r>
              <a:rPr lang="es-EC" dirty="0"/>
              <a:t>unidades</a:t>
            </a:r>
          </a:p>
        </p:txBody>
      </p:sp>
      <p:sp>
        <p:nvSpPr>
          <p:cNvPr id="16" name="Google Shape;591;p41"/>
          <p:cNvSpPr txBox="1">
            <a:spLocks/>
          </p:cNvSpPr>
          <p:nvPr/>
        </p:nvSpPr>
        <p:spPr>
          <a:xfrm>
            <a:off x="7134634" y="3143253"/>
            <a:ext cx="1790291" cy="54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r>
              <a:rPr lang="es-EC" dirty="0"/>
              <a:t>decenas</a:t>
            </a:r>
          </a:p>
        </p:txBody>
      </p:sp>
      <p:cxnSp>
        <p:nvCxnSpPr>
          <p:cNvPr id="18" name="Conector recto de flecha 17"/>
          <p:cNvCxnSpPr>
            <a:stCxn id="16" idx="1"/>
          </p:cNvCxnSpPr>
          <p:nvPr/>
        </p:nvCxnSpPr>
        <p:spPr>
          <a:xfrm flipH="1">
            <a:off x="5676900" y="3414717"/>
            <a:ext cx="1457734" cy="71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56"/>
          <p:cNvGrpSpPr/>
          <p:nvPr/>
        </p:nvGrpSpPr>
        <p:grpSpPr>
          <a:xfrm>
            <a:off x="2060593" y="1068275"/>
            <a:ext cx="4373339" cy="3159168"/>
            <a:chOff x="331763" y="414153"/>
            <a:chExt cx="6903246" cy="5019697"/>
          </a:xfrm>
        </p:grpSpPr>
        <p:sp>
          <p:nvSpPr>
            <p:cNvPr id="1171" name="Google Shape;1171;p56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6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6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6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63;p43"/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ctr"/>
            <a:r>
              <a:rPr lang="es-EC" dirty="0"/>
              <a:t>Conteo </a:t>
            </a:r>
            <a:r>
              <a:rPr lang="es-EC" dirty="0" err="1"/>
              <a:t>Acendente</a:t>
            </a:r>
            <a:endParaRPr lang="es-EC" dirty="0"/>
          </a:p>
        </p:txBody>
      </p:sp>
      <p:sp>
        <p:nvSpPr>
          <p:cNvPr id="14" name="Google Shape;591;p41"/>
          <p:cNvSpPr txBox="1">
            <a:spLocks/>
          </p:cNvSpPr>
          <p:nvPr/>
        </p:nvSpPr>
        <p:spPr>
          <a:xfrm>
            <a:off x="268253" y="1313327"/>
            <a:ext cx="1872208" cy="568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r>
              <a:rPr lang="es-EC" dirty="0"/>
              <a:t>unidades</a:t>
            </a:r>
          </a:p>
        </p:txBody>
      </p:sp>
      <p:pic>
        <p:nvPicPr>
          <p:cNvPr id="7" name="Conteo Ascenden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955352" y="318170"/>
            <a:ext cx="2617304" cy="4247086"/>
          </a:xfrm>
          <a:prstGeom prst="rect">
            <a:avLst/>
          </a:prstGeom>
        </p:spPr>
      </p:pic>
      <p:sp>
        <p:nvSpPr>
          <p:cNvPr id="17" name="Google Shape;591;p41"/>
          <p:cNvSpPr txBox="1">
            <a:spLocks/>
          </p:cNvSpPr>
          <p:nvPr/>
        </p:nvSpPr>
        <p:spPr>
          <a:xfrm>
            <a:off x="7002112" y="2195723"/>
            <a:ext cx="1790291" cy="54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r>
              <a:rPr lang="es-EC" dirty="0"/>
              <a:t>decenas</a:t>
            </a:r>
          </a:p>
        </p:txBody>
      </p:sp>
      <p:cxnSp>
        <p:nvCxnSpPr>
          <p:cNvPr id="18" name="Conector recto de flecha 17"/>
          <p:cNvCxnSpPr>
            <a:stCxn id="17" idx="1"/>
          </p:cNvCxnSpPr>
          <p:nvPr/>
        </p:nvCxnSpPr>
        <p:spPr>
          <a:xfrm flipH="1">
            <a:off x="5989155" y="2467187"/>
            <a:ext cx="1012957" cy="481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331843" y="1782417"/>
            <a:ext cx="2021371" cy="5050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/>
          <p:cNvSpPr txBox="1">
            <a:spLocks noGrp="1"/>
          </p:cNvSpPr>
          <p:nvPr>
            <p:ph type="title"/>
          </p:nvPr>
        </p:nvSpPr>
        <p:spPr>
          <a:xfrm>
            <a:off x="4363268" y="1113033"/>
            <a:ext cx="4520100" cy="1569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Temporizador o timer 555</a:t>
            </a:r>
            <a:endParaRPr sz="4800" dirty="0"/>
          </a:p>
        </p:txBody>
      </p:sp>
      <p:sp>
        <p:nvSpPr>
          <p:cNvPr id="592" name="Google Shape;592;p41"/>
          <p:cNvSpPr txBox="1">
            <a:spLocks noGrp="1"/>
          </p:cNvSpPr>
          <p:nvPr>
            <p:ph type="subTitle" idx="1"/>
          </p:nvPr>
        </p:nvSpPr>
        <p:spPr>
          <a:xfrm>
            <a:off x="302157" y="2804157"/>
            <a:ext cx="4520100" cy="13419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C" dirty="0"/>
              <a:t>Este circuito integrado se utiliza para activar o desactivar circuitos durante intervalos de tiempo determinados, es decir se usa como </a:t>
            </a:r>
            <a:r>
              <a:rPr lang="es-EC" b="1" dirty="0"/>
              <a:t>temporizador</a:t>
            </a:r>
            <a:r>
              <a:rPr lang="es-EC" dirty="0"/>
              <a:t>.</a:t>
            </a:r>
            <a:endParaRPr dirty="0"/>
          </a:p>
        </p:txBody>
      </p:sp>
      <p:pic>
        <p:nvPicPr>
          <p:cNvPr id="2050" name="Picture 2" descr="circuito integrado 55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0" t="4559" r="1637" b="2154"/>
          <a:stretch/>
        </p:blipFill>
        <p:spPr bwMode="auto">
          <a:xfrm>
            <a:off x="6623318" y="2839785"/>
            <a:ext cx="1442907" cy="13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illas 5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7" y="1053047"/>
            <a:ext cx="3773555" cy="141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7;p72"/>
          <p:cNvSpPr txBox="1">
            <a:spLocks/>
          </p:cNvSpPr>
          <p:nvPr/>
        </p:nvSpPr>
        <p:spPr>
          <a:xfrm>
            <a:off x="931615" y="1581674"/>
            <a:ext cx="2705093" cy="151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r>
              <a:rPr lang="es-ES" sz="4800" dirty="0"/>
              <a:t>¡</a:t>
            </a:r>
            <a:r>
              <a:rPr lang="es-EC" sz="4800" dirty="0"/>
              <a:t>Muchas Gracias!</a:t>
            </a:r>
          </a:p>
        </p:txBody>
      </p:sp>
      <p:grpSp>
        <p:nvGrpSpPr>
          <p:cNvPr id="15" name="Google Shape;1570;p72"/>
          <p:cNvGrpSpPr/>
          <p:nvPr/>
        </p:nvGrpSpPr>
        <p:grpSpPr>
          <a:xfrm>
            <a:off x="4390349" y="1002965"/>
            <a:ext cx="4166570" cy="3422385"/>
            <a:chOff x="5066624" y="974390"/>
            <a:chExt cx="4166570" cy="3422385"/>
          </a:xfrm>
        </p:grpSpPr>
        <p:grpSp>
          <p:nvGrpSpPr>
            <p:cNvPr id="16" name="Google Shape;1571;p72"/>
            <p:cNvGrpSpPr/>
            <p:nvPr/>
          </p:nvGrpSpPr>
          <p:grpSpPr>
            <a:xfrm>
              <a:off x="5081627" y="4218225"/>
              <a:ext cx="4151567" cy="178550"/>
              <a:chOff x="5527089" y="4218224"/>
              <a:chExt cx="3706425" cy="178550"/>
            </a:xfrm>
          </p:grpSpPr>
          <p:cxnSp>
            <p:nvCxnSpPr>
              <p:cNvPr id="102" name="Google Shape;1572;p72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573;p72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1574;p72"/>
            <p:cNvGrpSpPr/>
            <p:nvPr/>
          </p:nvGrpSpPr>
          <p:grpSpPr>
            <a:xfrm>
              <a:off x="5066624" y="974390"/>
              <a:ext cx="3371383" cy="3226089"/>
              <a:chOff x="670375" y="892075"/>
              <a:chExt cx="1470550" cy="1407175"/>
            </a:xfrm>
          </p:grpSpPr>
          <p:sp>
            <p:nvSpPr>
              <p:cNvPr id="18" name="Google Shape;1575;p72"/>
              <p:cNvSpPr/>
              <p:nvPr/>
            </p:nvSpPr>
            <p:spPr>
              <a:xfrm>
                <a:off x="670375" y="892075"/>
                <a:ext cx="77060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254" extrusionOk="0">
                    <a:moveTo>
                      <a:pt x="30824" y="1253"/>
                    </a:moveTo>
                    <a:lnTo>
                      <a:pt x="0" y="1253"/>
                    </a:lnTo>
                    <a:lnTo>
                      <a:pt x="0" y="581"/>
                    </a:lnTo>
                    <a:cubicBezTo>
                      <a:pt x="0" y="260"/>
                      <a:pt x="260" y="1"/>
                      <a:pt x="566" y="1"/>
                    </a:cubicBezTo>
                    <a:lnTo>
                      <a:pt x="30243" y="1"/>
                    </a:lnTo>
                    <a:cubicBezTo>
                      <a:pt x="30564" y="1"/>
                      <a:pt x="30824" y="260"/>
                      <a:pt x="30824" y="5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76;p72"/>
              <p:cNvSpPr/>
              <p:nvPr/>
            </p:nvSpPr>
            <p:spPr>
              <a:xfrm>
                <a:off x="670375" y="923400"/>
                <a:ext cx="770600" cy="476575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9063" extrusionOk="0">
                    <a:moveTo>
                      <a:pt x="0" y="0"/>
                    </a:moveTo>
                    <a:lnTo>
                      <a:pt x="0" y="18375"/>
                    </a:lnTo>
                    <a:cubicBezTo>
                      <a:pt x="0" y="18757"/>
                      <a:pt x="306" y="19062"/>
                      <a:pt x="688" y="19062"/>
                    </a:cubicBezTo>
                    <a:lnTo>
                      <a:pt x="30136" y="19062"/>
                    </a:lnTo>
                    <a:cubicBezTo>
                      <a:pt x="30518" y="19062"/>
                      <a:pt x="30824" y="18757"/>
                      <a:pt x="30824" y="18375"/>
                    </a:cubicBezTo>
                    <a:lnTo>
                      <a:pt x="308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77;p72"/>
              <p:cNvSpPr/>
              <p:nvPr/>
            </p:nvSpPr>
            <p:spPr>
              <a:xfrm>
                <a:off x="1397050" y="902400"/>
                <a:ext cx="107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44" extrusionOk="0">
                    <a:moveTo>
                      <a:pt x="214" y="0"/>
                    </a:moveTo>
                    <a:cubicBezTo>
                      <a:pt x="92" y="0"/>
                      <a:pt x="0" y="107"/>
                      <a:pt x="0" y="214"/>
                    </a:cubicBezTo>
                    <a:cubicBezTo>
                      <a:pt x="0" y="336"/>
                      <a:pt x="92" y="443"/>
                      <a:pt x="214" y="443"/>
                    </a:cubicBezTo>
                    <a:cubicBezTo>
                      <a:pt x="336" y="443"/>
                      <a:pt x="428" y="336"/>
                      <a:pt x="428" y="214"/>
                    </a:cubicBezTo>
                    <a:cubicBezTo>
                      <a:pt x="428" y="107"/>
                      <a:pt x="336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78;p72"/>
              <p:cNvSpPr/>
              <p:nvPr/>
            </p:nvSpPr>
            <p:spPr>
              <a:xfrm>
                <a:off x="1363450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51" y="443"/>
                      <a:pt x="443" y="336"/>
                      <a:pt x="443" y="214"/>
                    </a:cubicBezTo>
                    <a:cubicBezTo>
                      <a:pt x="443" y="107"/>
                      <a:pt x="351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79;p72"/>
              <p:cNvSpPr/>
              <p:nvPr/>
            </p:nvSpPr>
            <p:spPr>
              <a:xfrm>
                <a:off x="1330225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36" y="443"/>
                      <a:pt x="443" y="336"/>
                      <a:pt x="443" y="214"/>
                    </a:cubicBezTo>
                    <a:cubicBezTo>
                      <a:pt x="443" y="107"/>
                      <a:pt x="336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80;p72"/>
              <p:cNvSpPr/>
              <p:nvPr/>
            </p:nvSpPr>
            <p:spPr>
              <a:xfrm>
                <a:off x="740250" y="9669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16084" y="627"/>
                    </a:lnTo>
                    <a:cubicBezTo>
                      <a:pt x="16252" y="627"/>
                      <a:pt x="16405" y="489"/>
                      <a:pt x="16405" y="321"/>
                    </a:cubicBezTo>
                    <a:cubicBezTo>
                      <a:pt x="16405" y="138"/>
                      <a:pt x="16268" y="1"/>
                      <a:pt x="160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81;p72"/>
              <p:cNvSpPr/>
              <p:nvPr/>
            </p:nvSpPr>
            <p:spPr>
              <a:xfrm>
                <a:off x="740250" y="101657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06"/>
                    </a:cubicBezTo>
                    <a:cubicBezTo>
                      <a:pt x="1" y="474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74"/>
                      <a:pt x="16405" y="306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82;p72"/>
              <p:cNvSpPr/>
              <p:nvPr/>
            </p:nvSpPr>
            <p:spPr>
              <a:xfrm>
                <a:off x="740250" y="1065825"/>
                <a:ext cx="1970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89"/>
                      <a:pt x="7882" y="321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83;p72"/>
              <p:cNvSpPr/>
              <p:nvPr/>
            </p:nvSpPr>
            <p:spPr>
              <a:xfrm>
                <a:off x="740250" y="12617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21"/>
                    </a:cubicBezTo>
                    <a:cubicBezTo>
                      <a:pt x="1" y="489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89"/>
                      <a:pt x="16405" y="321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84;p72"/>
              <p:cNvSpPr/>
              <p:nvPr/>
            </p:nvSpPr>
            <p:spPr>
              <a:xfrm>
                <a:off x="740250" y="1311350"/>
                <a:ext cx="1970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8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06"/>
                    </a:cubicBezTo>
                    <a:cubicBezTo>
                      <a:pt x="1" y="474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74"/>
                      <a:pt x="7882" y="306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85;p72"/>
              <p:cNvSpPr/>
              <p:nvPr/>
            </p:nvSpPr>
            <p:spPr>
              <a:xfrm>
                <a:off x="1236275" y="1015425"/>
                <a:ext cx="132525" cy="1325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5301" extrusionOk="0">
                    <a:moveTo>
                      <a:pt x="2659" y="443"/>
                    </a:moveTo>
                    <a:cubicBezTo>
                      <a:pt x="3865" y="443"/>
                      <a:pt x="4858" y="1436"/>
                      <a:pt x="4858" y="2643"/>
                    </a:cubicBezTo>
                    <a:cubicBezTo>
                      <a:pt x="4858" y="3865"/>
                      <a:pt x="3865" y="4842"/>
                      <a:pt x="2659" y="4842"/>
                    </a:cubicBezTo>
                    <a:cubicBezTo>
                      <a:pt x="1437" y="4842"/>
                      <a:pt x="459" y="3865"/>
                      <a:pt x="459" y="2643"/>
                    </a:cubicBezTo>
                    <a:cubicBezTo>
                      <a:pt x="459" y="1436"/>
                      <a:pt x="1437" y="443"/>
                      <a:pt x="2659" y="443"/>
                    </a:cubicBezTo>
                    <a:close/>
                    <a:moveTo>
                      <a:pt x="2659" y="0"/>
                    </a:moveTo>
                    <a:cubicBezTo>
                      <a:pt x="1192" y="0"/>
                      <a:pt x="1" y="1176"/>
                      <a:pt x="1" y="2643"/>
                    </a:cubicBezTo>
                    <a:cubicBezTo>
                      <a:pt x="1" y="4109"/>
                      <a:pt x="1192" y="5301"/>
                      <a:pt x="2659" y="5301"/>
                    </a:cubicBezTo>
                    <a:cubicBezTo>
                      <a:pt x="4110" y="5301"/>
                      <a:pt x="5301" y="4109"/>
                      <a:pt x="5301" y="2643"/>
                    </a:cubicBezTo>
                    <a:cubicBezTo>
                      <a:pt x="5301" y="1176"/>
                      <a:pt x="4125" y="0"/>
                      <a:pt x="26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86;p72"/>
              <p:cNvSpPr/>
              <p:nvPr/>
            </p:nvSpPr>
            <p:spPr>
              <a:xfrm>
                <a:off x="1267975" y="1095225"/>
                <a:ext cx="695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826" extrusionOk="0">
                    <a:moveTo>
                      <a:pt x="176" y="1"/>
                    </a:moveTo>
                    <a:cubicBezTo>
                      <a:pt x="134" y="1"/>
                      <a:pt x="92" y="16"/>
                      <a:pt x="62" y="47"/>
                    </a:cubicBezTo>
                    <a:cubicBezTo>
                      <a:pt x="1" y="123"/>
                      <a:pt x="1" y="215"/>
                      <a:pt x="62" y="276"/>
                    </a:cubicBezTo>
                    <a:cubicBezTo>
                      <a:pt x="428" y="642"/>
                      <a:pt x="902" y="825"/>
                      <a:pt x="1391" y="825"/>
                    </a:cubicBezTo>
                    <a:cubicBezTo>
                      <a:pt x="1864" y="825"/>
                      <a:pt x="2353" y="642"/>
                      <a:pt x="2719" y="276"/>
                    </a:cubicBezTo>
                    <a:cubicBezTo>
                      <a:pt x="2780" y="215"/>
                      <a:pt x="2780" y="123"/>
                      <a:pt x="2719" y="47"/>
                    </a:cubicBezTo>
                    <a:cubicBezTo>
                      <a:pt x="2689" y="16"/>
                      <a:pt x="2647" y="1"/>
                      <a:pt x="2605" y="1"/>
                    </a:cubicBezTo>
                    <a:cubicBezTo>
                      <a:pt x="2563" y="1"/>
                      <a:pt x="2521" y="16"/>
                      <a:pt x="2490" y="47"/>
                    </a:cubicBezTo>
                    <a:cubicBezTo>
                      <a:pt x="2185" y="352"/>
                      <a:pt x="1784" y="505"/>
                      <a:pt x="1385" y="505"/>
                    </a:cubicBezTo>
                    <a:cubicBezTo>
                      <a:pt x="986" y="505"/>
                      <a:pt x="589" y="352"/>
                      <a:pt x="291" y="47"/>
                    </a:cubicBezTo>
                    <a:cubicBezTo>
                      <a:pt x="260" y="16"/>
                      <a:pt x="218" y="1"/>
                      <a:pt x="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87;p72"/>
              <p:cNvSpPr/>
              <p:nvPr/>
            </p:nvSpPr>
            <p:spPr>
              <a:xfrm>
                <a:off x="1272175" y="1064675"/>
                <a:ext cx="134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0" y="1"/>
                    </a:moveTo>
                    <a:cubicBezTo>
                      <a:pt x="123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0" y="535"/>
                    </a:cubicBezTo>
                    <a:cubicBezTo>
                      <a:pt x="413" y="535"/>
                      <a:pt x="535" y="413"/>
                      <a:pt x="535" y="260"/>
                    </a:cubicBezTo>
                    <a:cubicBezTo>
                      <a:pt x="535" y="123"/>
                      <a:pt x="413" y="1"/>
                      <a:pt x="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88;p72"/>
              <p:cNvSpPr/>
              <p:nvPr/>
            </p:nvSpPr>
            <p:spPr>
              <a:xfrm>
                <a:off x="1319900" y="1064675"/>
                <a:ext cx="130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36" extrusionOk="0">
                    <a:moveTo>
                      <a:pt x="261" y="1"/>
                    </a:moveTo>
                    <a:cubicBezTo>
                      <a:pt x="108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1" y="535"/>
                    </a:cubicBezTo>
                    <a:cubicBezTo>
                      <a:pt x="413" y="535"/>
                      <a:pt x="520" y="413"/>
                      <a:pt x="520" y="260"/>
                    </a:cubicBezTo>
                    <a:cubicBezTo>
                      <a:pt x="520" y="123"/>
                      <a:pt x="413" y="1"/>
                      <a:pt x="2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89;p72"/>
              <p:cNvSpPr/>
              <p:nvPr/>
            </p:nvSpPr>
            <p:spPr>
              <a:xfrm>
                <a:off x="739500" y="1144500"/>
                <a:ext cx="439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101" extrusionOk="0">
                    <a:moveTo>
                      <a:pt x="1451" y="3101"/>
                    </a:moveTo>
                    <a:cubicBezTo>
                      <a:pt x="1390" y="3101"/>
                      <a:pt x="1314" y="3070"/>
                      <a:pt x="1268" y="3009"/>
                    </a:cubicBezTo>
                    <a:lnTo>
                      <a:pt x="107" y="1772"/>
                    </a:lnTo>
                    <a:cubicBezTo>
                      <a:pt x="0" y="1665"/>
                      <a:pt x="0" y="1482"/>
                      <a:pt x="107" y="1375"/>
                    </a:cubicBezTo>
                    <a:lnTo>
                      <a:pt x="1283" y="107"/>
                    </a:lnTo>
                    <a:cubicBezTo>
                      <a:pt x="1390" y="0"/>
                      <a:pt x="1558" y="0"/>
                      <a:pt x="1650" y="107"/>
                    </a:cubicBezTo>
                    <a:cubicBezTo>
                      <a:pt x="1757" y="214"/>
                      <a:pt x="1757" y="382"/>
                      <a:pt x="1650" y="504"/>
                    </a:cubicBezTo>
                    <a:lnTo>
                      <a:pt x="642" y="1573"/>
                    </a:lnTo>
                    <a:lnTo>
                      <a:pt x="1634" y="2627"/>
                    </a:lnTo>
                    <a:cubicBezTo>
                      <a:pt x="1726" y="2734"/>
                      <a:pt x="1726" y="2902"/>
                      <a:pt x="1634" y="3009"/>
                    </a:cubicBezTo>
                    <a:cubicBezTo>
                      <a:pt x="1589" y="3070"/>
                      <a:pt x="1512" y="3101"/>
                      <a:pt x="1451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90;p72"/>
              <p:cNvSpPr/>
              <p:nvPr/>
            </p:nvSpPr>
            <p:spPr>
              <a:xfrm>
                <a:off x="861675" y="1144500"/>
                <a:ext cx="431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3101" extrusionOk="0">
                    <a:moveTo>
                      <a:pt x="306" y="3101"/>
                    </a:moveTo>
                    <a:cubicBezTo>
                      <a:pt x="230" y="3101"/>
                      <a:pt x="169" y="3070"/>
                      <a:pt x="123" y="3009"/>
                    </a:cubicBezTo>
                    <a:cubicBezTo>
                      <a:pt x="16" y="2902"/>
                      <a:pt x="16" y="2734"/>
                      <a:pt x="123" y="2627"/>
                    </a:cubicBezTo>
                    <a:lnTo>
                      <a:pt x="1101" y="1573"/>
                    </a:lnTo>
                    <a:lnTo>
                      <a:pt x="92" y="504"/>
                    </a:lnTo>
                    <a:cubicBezTo>
                      <a:pt x="1" y="397"/>
                      <a:pt x="1" y="214"/>
                      <a:pt x="92" y="107"/>
                    </a:cubicBezTo>
                    <a:cubicBezTo>
                      <a:pt x="199" y="0"/>
                      <a:pt x="367" y="0"/>
                      <a:pt x="459" y="107"/>
                    </a:cubicBezTo>
                    <a:lnTo>
                      <a:pt x="1650" y="1375"/>
                    </a:lnTo>
                    <a:cubicBezTo>
                      <a:pt x="1696" y="1436"/>
                      <a:pt x="1727" y="1497"/>
                      <a:pt x="1727" y="1573"/>
                    </a:cubicBezTo>
                    <a:cubicBezTo>
                      <a:pt x="1727" y="1650"/>
                      <a:pt x="1696" y="1711"/>
                      <a:pt x="1650" y="1772"/>
                    </a:cubicBezTo>
                    <a:lnTo>
                      <a:pt x="474" y="3009"/>
                    </a:lnTo>
                    <a:cubicBezTo>
                      <a:pt x="428" y="3070"/>
                      <a:pt x="367" y="3101"/>
                      <a:pt x="306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91;p72"/>
              <p:cNvSpPr/>
              <p:nvPr/>
            </p:nvSpPr>
            <p:spPr>
              <a:xfrm>
                <a:off x="800575" y="1139525"/>
                <a:ext cx="4357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3636" extrusionOk="0">
                    <a:moveTo>
                      <a:pt x="291" y="3636"/>
                    </a:moveTo>
                    <a:cubicBezTo>
                      <a:pt x="261" y="3636"/>
                      <a:pt x="230" y="3636"/>
                      <a:pt x="199" y="3620"/>
                    </a:cubicBezTo>
                    <a:cubicBezTo>
                      <a:pt x="62" y="3559"/>
                      <a:pt x="1" y="3391"/>
                      <a:pt x="62" y="3254"/>
                    </a:cubicBezTo>
                    <a:lnTo>
                      <a:pt x="1223" y="214"/>
                    </a:lnTo>
                    <a:cubicBezTo>
                      <a:pt x="1269" y="62"/>
                      <a:pt x="1421" y="0"/>
                      <a:pt x="1559" y="62"/>
                    </a:cubicBezTo>
                    <a:cubicBezTo>
                      <a:pt x="1681" y="123"/>
                      <a:pt x="1742" y="275"/>
                      <a:pt x="1696" y="413"/>
                    </a:cubicBezTo>
                    <a:lnTo>
                      <a:pt x="536" y="3468"/>
                    </a:lnTo>
                    <a:cubicBezTo>
                      <a:pt x="490" y="3575"/>
                      <a:pt x="398" y="3636"/>
                      <a:pt x="291" y="3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92;p72"/>
              <p:cNvSpPr/>
              <p:nvPr/>
            </p:nvSpPr>
            <p:spPr>
              <a:xfrm>
                <a:off x="1181675" y="960425"/>
                <a:ext cx="242125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9685" extrusionOk="0">
                    <a:moveTo>
                      <a:pt x="8936" y="459"/>
                    </a:moveTo>
                    <a:cubicBezTo>
                      <a:pt x="9104" y="459"/>
                      <a:pt x="9226" y="581"/>
                      <a:pt x="9226" y="749"/>
                    </a:cubicBezTo>
                    <a:lnTo>
                      <a:pt x="9226" y="8936"/>
                    </a:lnTo>
                    <a:cubicBezTo>
                      <a:pt x="9226" y="9104"/>
                      <a:pt x="9104" y="9242"/>
                      <a:pt x="8936" y="9242"/>
                    </a:cubicBezTo>
                    <a:lnTo>
                      <a:pt x="749" y="9242"/>
                    </a:lnTo>
                    <a:cubicBezTo>
                      <a:pt x="581" y="9242"/>
                      <a:pt x="444" y="9104"/>
                      <a:pt x="444" y="8936"/>
                    </a:cubicBezTo>
                    <a:lnTo>
                      <a:pt x="444" y="749"/>
                    </a:lnTo>
                    <a:cubicBezTo>
                      <a:pt x="444" y="581"/>
                      <a:pt x="581" y="459"/>
                      <a:pt x="749" y="459"/>
                    </a:cubicBezTo>
                    <a:close/>
                    <a:moveTo>
                      <a:pt x="734" y="1"/>
                    </a:moveTo>
                    <a:cubicBezTo>
                      <a:pt x="337" y="1"/>
                      <a:pt x="1" y="337"/>
                      <a:pt x="1" y="749"/>
                    </a:cubicBezTo>
                    <a:lnTo>
                      <a:pt x="1" y="8936"/>
                    </a:lnTo>
                    <a:cubicBezTo>
                      <a:pt x="1" y="9349"/>
                      <a:pt x="337" y="9685"/>
                      <a:pt x="734" y="9685"/>
                    </a:cubicBezTo>
                    <a:lnTo>
                      <a:pt x="8936" y="9685"/>
                    </a:lnTo>
                    <a:cubicBezTo>
                      <a:pt x="9348" y="9685"/>
                      <a:pt x="9684" y="9349"/>
                      <a:pt x="9684" y="8936"/>
                    </a:cubicBezTo>
                    <a:lnTo>
                      <a:pt x="9684" y="749"/>
                    </a:lnTo>
                    <a:cubicBezTo>
                      <a:pt x="9684" y="337"/>
                      <a:pt x="9348" y="1"/>
                      <a:pt x="89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93;p72"/>
              <p:cNvSpPr/>
              <p:nvPr/>
            </p:nvSpPr>
            <p:spPr>
              <a:xfrm>
                <a:off x="1013650" y="1101350"/>
                <a:ext cx="93200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727" extrusionOk="0">
                    <a:moveTo>
                      <a:pt x="3728" y="1986"/>
                    </a:moveTo>
                    <a:lnTo>
                      <a:pt x="3728" y="1726"/>
                    </a:lnTo>
                    <a:cubicBezTo>
                      <a:pt x="3728" y="1634"/>
                      <a:pt x="3651" y="1558"/>
                      <a:pt x="3560" y="1558"/>
                    </a:cubicBezTo>
                    <a:lnTo>
                      <a:pt x="3132" y="1558"/>
                    </a:lnTo>
                    <a:cubicBezTo>
                      <a:pt x="3102" y="1421"/>
                      <a:pt x="3056" y="1283"/>
                      <a:pt x="2979" y="1176"/>
                    </a:cubicBezTo>
                    <a:lnTo>
                      <a:pt x="3270" y="871"/>
                    </a:lnTo>
                    <a:cubicBezTo>
                      <a:pt x="3346" y="810"/>
                      <a:pt x="3346" y="703"/>
                      <a:pt x="3270" y="626"/>
                    </a:cubicBezTo>
                    <a:lnTo>
                      <a:pt x="3086" y="458"/>
                    </a:lnTo>
                    <a:cubicBezTo>
                      <a:pt x="3025" y="382"/>
                      <a:pt x="2918" y="382"/>
                      <a:pt x="2842" y="458"/>
                    </a:cubicBezTo>
                    <a:lnTo>
                      <a:pt x="2552" y="749"/>
                    </a:lnTo>
                    <a:cubicBezTo>
                      <a:pt x="2430" y="672"/>
                      <a:pt x="2307" y="611"/>
                      <a:pt x="2170" y="580"/>
                    </a:cubicBezTo>
                    <a:lnTo>
                      <a:pt x="2170" y="168"/>
                    </a:lnTo>
                    <a:cubicBezTo>
                      <a:pt x="2170" y="76"/>
                      <a:pt x="2093" y="0"/>
                      <a:pt x="1987" y="0"/>
                    </a:cubicBezTo>
                    <a:lnTo>
                      <a:pt x="1742" y="0"/>
                    </a:lnTo>
                    <a:cubicBezTo>
                      <a:pt x="1635" y="0"/>
                      <a:pt x="1559" y="76"/>
                      <a:pt x="1559" y="168"/>
                    </a:cubicBezTo>
                    <a:lnTo>
                      <a:pt x="1559" y="580"/>
                    </a:lnTo>
                    <a:cubicBezTo>
                      <a:pt x="1421" y="611"/>
                      <a:pt x="1299" y="672"/>
                      <a:pt x="1177" y="749"/>
                    </a:cubicBezTo>
                    <a:lnTo>
                      <a:pt x="887" y="458"/>
                    </a:lnTo>
                    <a:cubicBezTo>
                      <a:pt x="810" y="382"/>
                      <a:pt x="704" y="382"/>
                      <a:pt x="627" y="458"/>
                    </a:cubicBezTo>
                    <a:lnTo>
                      <a:pt x="459" y="626"/>
                    </a:lnTo>
                    <a:cubicBezTo>
                      <a:pt x="383" y="703"/>
                      <a:pt x="383" y="810"/>
                      <a:pt x="459" y="871"/>
                    </a:cubicBezTo>
                    <a:lnTo>
                      <a:pt x="749" y="1176"/>
                    </a:lnTo>
                    <a:cubicBezTo>
                      <a:pt x="673" y="1283"/>
                      <a:pt x="627" y="1421"/>
                      <a:pt x="581" y="1558"/>
                    </a:cubicBezTo>
                    <a:lnTo>
                      <a:pt x="169" y="1558"/>
                    </a:lnTo>
                    <a:cubicBezTo>
                      <a:pt x="77" y="1558"/>
                      <a:pt x="1" y="1634"/>
                      <a:pt x="1" y="1726"/>
                    </a:cubicBezTo>
                    <a:lnTo>
                      <a:pt x="1" y="1986"/>
                    </a:lnTo>
                    <a:cubicBezTo>
                      <a:pt x="1" y="2077"/>
                      <a:pt x="77" y="2154"/>
                      <a:pt x="169" y="2154"/>
                    </a:cubicBezTo>
                    <a:lnTo>
                      <a:pt x="581" y="2154"/>
                    </a:lnTo>
                    <a:cubicBezTo>
                      <a:pt x="627" y="2306"/>
                      <a:pt x="673" y="2429"/>
                      <a:pt x="749" y="2551"/>
                    </a:cubicBezTo>
                    <a:lnTo>
                      <a:pt x="459" y="2841"/>
                    </a:lnTo>
                    <a:cubicBezTo>
                      <a:pt x="383" y="2917"/>
                      <a:pt x="383" y="3024"/>
                      <a:pt x="459" y="3085"/>
                    </a:cubicBezTo>
                    <a:lnTo>
                      <a:pt x="627" y="3269"/>
                    </a:lnTo>
                    <a:cubicBezTo>
                      <a:pt x="704" y="3330"/>
                      <a:pt x="810" y="3330"/>
                      <a:pt x="887" y="3269"/>
                    </a:cubicBezTo>
                    <a:lnTo>
                      <a:pt x="1177" y="2979"/>
                    </a:lnTo>
                    <a:cubicBezTo>
                      <a:pt x="1299" y="3040"/>
                      <a:pt x="1421" y="3101"/>
                      <a:pt x="1559" y="3131"/>
                    </a:cubicBezTo>
                    <a:lnTo>
                      <a:pt x="1559" y="3559"/>
                    </a:lnTo>
                    <a:cubicBezTo>
                      <a:pt x="1559" y="3651"/>
                      <a:pt x="1635" y="3727"/>
                      <a:pt x="1742" y="3727"/>
                    </a:cubicBezTo>
                    <a:lnTo>
                      <a:pt x="1987" y="3727"/>
                    </a:lnTo>
                    <a:cubicBezTo>
                      <a:pt x="2093" y="3727"/>
                      <a:pt x="2170" y="3651"/>
                      <a:pt x="2170" y="3559"/>
                    </a:cubicBezTo>
                    <a:lnTo>
                      <a:pt x="2170" y="3131"/>
                    </a:lnTo>
                    <a:cubicBezTo>
                      <a:pt x="2307" y="3101"/>
                      <a:pt x="2430" y="3040"/>
                      <a:pt x="2552" y="2979"/>
                    </a:cubicBezTo>
                    <a:lnTo>
                      <a:pt x="2842" y="3269"/>
                    </a:lnTo>
                    <a:cubicBezTo>
                      <a:pt x="2918" y="3330"/>
                      <a:pt x="3025" y="3330"/>
                      <a:pt x="3086" y="3269"/>
                    </a:cubicBezTo>
                    <a:lnTo>
                      <a:pt x="3270" y="3085"/>
                    </a:lnTo>
                    <a:cubicBezTo>
                      <a:pt x="3346" y="3024"/>
                      <a:pt x="3346" y="2902"/>
                      <a:pt x="3270" y="2841"/>
                    </a:cubicBezTo>
                    <a:lnTo>
                      <a:pt x="2979" y="2551"/>
                    </a:lnTo>
                    <a:cubicBezTo>
                      <a:pt x="3056" y="2429"/>
                      <a:pt x="3102" y="2306"/>
                      <a:pt x="3132" y="2154"/>
                    </a:cubicBezTo>
                    <a:lnTo>
                      <a:pt x="3560" y="2154"/>
                    </a:lnTo>
                    <a:cubicBezTo>
                      <a:pt x="3651" y="2154"/>
                      <a:pt x="3728" y="2093"/>
                      <a:pt x="3728" y="1986"/>
                    </a:cubicBezTo>
                    <a:close/>
                    <a:moveTo>
                      <a:pt x="1987" y="2566"/>
                    </a:moveTo>
                    <a:cubicBezTo>
                      <a:pt x="1498" y="2658"/>
                      <a:pt x="1070" y="2230"/>
                      <a:pt x="1146" y="1741"/>
                    </a:cubicBezTo>
                    <a:cubicBezTo>
                      <a:pt x="1208" y="1436"/>
                      <a:pt x="1437" y="1207"/>
                      <a:pt x="1742" y="1146"/>
                    </a:cubicBezTo>
                    <a:cubicBezTo>
                      <a:pt x="2231" y="1069"/>
                      <a:pt x="2659" y="1482"/>
                      <a:pt x="2567" y="1986"/>
                    </a:cubicBezTo>
                    <a:cubicBezTo>
                      <a:pt x="2521" y="2276"/>
                      <a:pt x="2277" y="2520"/>
                      <a:pt x="1987" y="25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94;p72"/>
              <p:cNvSpPr/>
              <p:nvPr/>
            </p:nvSpPr>
            <p:spPr>
              <a:xfrm>
                <a:off x="1815550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1" y="3575"/>
                    </a:moveTo>
                    <a:lnTo>
                      <a:pt x="4736" y="3300"/>
                    </a:lnTo>
                    <a:cubicBezTo>
                      <a:pt x="4736" y="3300"/>
                      <a:pt x="6615" y="3285"/>
                      <a:pt x="4980" y="2322"/>
                    </a:cubicBezTo>
                    <a:cubicBezTo>
                      <a:pt x="4690" y="2139"/>
                      <a:pt x="4430" y="1956"/>
                      <a:pt x="4201" y="1757"/>
                    </a:cubicBezTo>
                    <a:cubicBezTo>
                      <a:pt x="3453" y="1116"/>
                      <a:pt x="3025" y="383"/>
                      <a:pt x="2827" y="1"/>
                    </a:cubicBezTo>
                    <a:lnTo>
                      <a:pt x="1895" y="245"/>
                    </a:lnTo>
                    <a:lnTo>
                      <a:pt x="276" y="673"/>
                    </a:lnTo>
                    <a:cubicBezTo>
                      <a:pt x="260" y="673"/>
                      <a:pt x="245" y="688"/>
                      <a:pt x="230" y="688"/>
                    </a:cubicBezTo>
                    <a:cubicBezTo>
                      <a:pt x="123" y="1650"/>
                      <a:pt x="1" y="3575"/>
                      <a:pt x="1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95;p72"/>
              <p:cNvSpPr/>
              <p:nvPr/>
            </p:nvSpPr>
            <p:spPr>
              <a:xfrm>
                <a:off x="1813275" y="2255800"/>
                <a:ext cx="1600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38" extrusionOk="0">
                    <a:moveTo>
                      <a:pt x="4878" y="0"/>
                    </a:moveTo>
                    <a:cubicBezTo>
                      <a:pt x="3819" y="0"/>
                      <a:pt x="3696" y="1065"/>
                      <a:pt x="3696" y="1065"/>
                    </a:cubicBezTo>
                    <a:lnTo>
                      <a:pt x="92" y="867"/>
                    </a:lnTo>
                    <a:lnTo>
                      <a:pt x="0" y="1737"/>
                    </a:lnTo>
                    <a:lnTo>
                      <a:pt x="6400" y="1737"/>
                    </a:lnTo>
                    <a:cubicBezTo>
                      <a:pt x="6400" y="1737"/>
                      <a:pt x="6293" y="164"/>
                      <a:pt x="5071" y="11"/>
                    </a:cubicBezTo>
                    <a:cubicBezTo>
                      <a:pt x="5004" y="4"/>
                      <a:pt x="4939" y="0"/>
                      <a:pt x="4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96;p72"/>
              <p:cNvSpPr/>
              <p:nvPr/>
            </p:nvSpPr>
            <p:spPr>
              <a:xfrm>
                <a:off x="186290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933" y="1"/>
                    </a:moveTo>
                    <a:lnTo>
                      <a:pt x="1" y="245"/>
                    </a:lnTo>
                    <a:cubicBezTo>
                      <a:pt x="154" y="719"/>
                      <a:pt x="551" y="1788"/>
                      <a:pt x="1314" y="2093"/>
                    </a:cubicBezTo>
                    <a:cubicBezTo>
                      <a:pt x="1696" y="1803"/>
                      <a:pt x="2063" y="1757"/>
                      <a:pt x="2307" y="1757"/>
                    </a:cubicBezTo>
                    <a:cubicBezTo>
                      <a:pt x="1559" y="1116"/>
                      <a:pt x="1131" y="383"/>
                      <a:pt x="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97;p72"/>
              <p:cNvSpPr/>
              <p:nvPr/>
            </p:nvSpPr>
            <p:spPr>
              <a:xfrm>
                <a:off x="1599050" y="1697025"/>
                <a:ext cx="291000" cy="506375"/>
              </a:xfrm>
              <a:custGeom>
                <a:avLst/>
                <a:gdLst/>
                <a:ahLst/>
                <a:cxnLst/>
                <a:rect l="l" t="t" r="r" b="b"/>
                <a:pathLst>
                  <a:path w="11640" h="20255" extrusionOk="0">
                    <a:moveTo>
                      <a:pt x="11639" y="19704"/>
                    </a:moveTo>
                    <a:lnTo>
                      <a:pt x="8477" y="20041"/>
                    </a:lnTo>
                    <a:cubicBezTo>
                      <a:pt x="8477" y="20041"/>
                      <a:pt x="7225" y="10112"/>
                      <a:pt x="6110" y="6019"/>
                    </a:cubicBezTo>
                    <a:cubicBezTo>
                      <a:pt x="5743" y="6859"/>
                      <a:pt x="5026" y="9914"/>
                      <a:pt x="4338" y="12969"/>
                    </a:cubicBezTo>
                    <a:cubicBezTo>
                      <a:pt x="3544" y="16512"/>
                      <a:pt x="2826" y="20056"/>
                      <a:pt x="2826" y="20056"/>
                    </a:cubicBezTo>
                    <a:cubicBezTo>
                      <a:pt x="2826" y="20056"/>
                      <a:pt x="1008" y="20254"/>
                      <a:pt x="0" y="19445"/>
                    </a:cubicBezTo>
                    <a:cubicBezTo>
                      <a:pt x="306" y="13778"/>
                      <a:pt x="2505" y="2475"/>
                      <a:pt x="2780" y="826"/>
                    </a:cubicBezTo>
                    <a:cubicBezTo>
                      <a:pt x="2780" y="841"/>
                      <a:pt x="2795" y="841"/>
                      <a:pt x="2795" y="856"/>
                    </a:cubicBezTo>
                    <a:cubicBezTo>
                      <a:pt x="2811" y="933"/>
                      <a:pt x="2841" y="994"/>
                      <a:pt x="2872" y="1055"/>
                    </a:cubicBezTo>
                    <a:cubicBezTo>
                      <a:pt x="2887" y="1070"/>
                      <a:pt x="2902" y="1101"/>
                      <a:pt x="2918" y="1131"/>
                    </a:cubicBezTo>
                    <a:lnTo>
                      <a:pt x="2933" y="1131"/>
                    </a:lnTo>
                    <a:cubicBezTo>
                      <a:pt x="3193" y="1421"/>
                      <a:pt x="3972" y="1727"/>
                      <a:pt x="5071" y="1773"/>
                    </a:cubicBezTo>
                    <a:cubicBezTo>
                      <a:pt x="6263" y="1803"/>
                      <a:pt x="7805" y="1513"/>
                      <a:pt x="9455" y="520"/>
                    </a:cubicBezTo>
                    <a:cubicBezTo>
                      <a:pt x="9486" y="444"/>
                      <a:pt x="9486" y="260"/>
                      <a:pt x="9470" y="1"/>
                    </a:cubicBezTo>
                    <a:cubicBezTo>
                      <a:pt x="9531" y="47"/>
                      <a:pt x="9638" y="719"/>
                      <a:pt x="9761" y="1773"/>
                    </a:cubicBezTo>
                    <a:cubicBezTo>
                      <a:pt x="10387" y="6615"/>
                      <a:pt x="11639" y="19704"/>
                      <a:pt x="11639" y="197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98;p72"/>
              <p:cNvSpPr/>
              <p:nvPr/>
            </p:nvSpPr>
            <p:spPr>
              <a:xfrm>
                <a:off x="1610500" y="1480900"/>
                <a:ext cx="5730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4843" extrusionOk="0">
                    <a:moveTo>
                      <a:pt x="2292" y="3682"/>
                    </a:moveTo>
                    <a:lnTo>
                      <a:pt x="2063" y="4552"/>
                    </a:lnTo>
                    <a:lnTo>
                      <a:pt x="2047" y="4613"/>
                    </a:lnTo>
                    <a:lnTo>
                      <a:pt x="2001" y="4812"/>
                    </a:lnTo>
                    <a:lnTo>
                      <a:pt x="2001" y="4812"/>
                    </a:lnTo>
                    <a:cubicBezTo>
                      <a:pt x="2001" y="4812"/>
                      <a:pt x="1589" y="4843"/>
                      <a:pt x="1054" y="4674"/>
                    </a:cubicBezTo>
                    <a:cubicBezTo>
                      <a:pt x="795" y="4583"/>
                      <a:pt x="505" y="4461"/>
                      <a:pt x="214" y="4262"/>
                    </a:cubicBezTo>
                    <a:cubicBezTo>
                      <a:pt x="138" y="4201"/>
                      <a:pt x="62" y="4155"/>
                      <a:pt x="1" y="4094"/>
                    </a:cubicBezTo>
                    <a:cubicBezTo>
                      <a:pt x="92" y="2933"/>
                      <a:pt x="474" y="871"/>
                      <a:pt x="596" y="214"/>
                    </a:cubicBezTo>
                    <a:cubicBezTo>
                      <a:pt x="627" y="77"/>
                      <a:pt x="642" y="1"/>
                      <a:pt x="6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99;p72"/>
              <p:cNvSpPr/>
              <p:nvPr/>
            </p:nvSpPr>
            <p:spPr>
              <a:xfrm>
                <a:off x="1571550" y="1587450"/>
                <a:ext cx="98175" cy="132900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316" extrusionOk="0">
                    <a:moveTo>
                      <a:pt x="3926" y="443"/>
                    </a:moveTo>
                    <a:cubicBezTo>
                      <a:pt x="3926" y="443"/>
                      <a:pt x="3682" y="1482"/>
                      <a:pt x="3376" y="2444"/>
                    </a:cubicBezTo>
                    <a:cubicBezTo>
                      <a:pt x="3162" y="3131"/>
                      <a:pt x="2918" y="3773"/>
                      <a:pt x="2704" y="3987"/>
                    </a:cubicBezTo>
                    <a:cubicBezTo>
                      <a:pt x="2169" y="4491"/>
                      <a:pt x="795" y="5316"/>
                      <a:pt x="795" y="5316"/>
                    </a:cubicBezTo>
                    <a:lnTo>
                      <a:pt x="1" y="3681"/>
                    </a:lnTo>
                    <a:lnTo>
                      <a:pt x="1177" y="2643"/>
                    </a:lnTo>
                    <a:lnTo>
                      <a:pt x="1635" y="581"/>
                    </a:lnTo>
                    <a:lnTo>
                      <a:pt x="1772" y="0"/>
                    </a:lnTo>
                    <a:cubicBezTo>
                      <a:pt x="2658" y="626"/>
                      <a:pt x="3559" y="550"/>
                      <a:pt x="3559" y="550"/>
                    </a:cubicBezTo>
                    <a:lnTo>
                      <a:pt x="3605" y="351"/>
                    </a:ln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00;p72"/>
              <p:cNvSpPr/>
              <p:nvPr/>
            </p:nvSpPr>
            <p:spPr>
              <a:xfrm>
                <a:off x="1625000" y="1424775"/>
                <a:ext cx="21120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12694" extrusionOk="0">
                    <a:moveTo>
                      <a:pt x="8417" y="11410"/>
                    </a:moveTo>
                    <a:cubicBezTo>
                      <a:pt x="6767" y="12403"/>
                      <a:pt x="5225" y="12693"/>
                      <a:pt x="4033" y="12663"/>
                    </a:cubicBezTo>
                    <a:cubicBezTo>
                      <a:pt x="2934" y="12617"/>
                      <a:pt x="2139" y="12296"/>
                      <a:pt x="1880" y="12021"/>
                    </a:cubicBezTo>
                    <a:cubicBezTo>
                      <a:pt x="1864" y="11991"/>
                      <a:pt x="1834" y="11960"/>
                      <a:pt x="1834" y="11929"/>
                    </a:cubicBezTo>
                    <a:cubicBezTo>
                      <a:pt x="1803" y="11884"/>
                      <a:pt x="1773" y="11823"/>
                      <a:pt x="1757" y="11746"/>
                    </a:cubicBezTo>
                    <a:cubicBezTo>
                      <a:pt x="1757" y="11731"/>
                      <a:pt x="1742" y="11716"/>
                      <a:pt x="1742" y="11716"/>
                    </a:cubicBezTo>
                    <a:cubicBezTo>
                      <a:pt x="1666" y="11349"/>
                      <a:pt x="1651" y="10723"/>
                      <a:pt x="1651" y="10081"/>
                    </a:cubicBezTo>
                    <a:cubicBezTo>
                      <a:pt x="1651" y="9990"/>
                      <a:pt x="1651" y="9883"/>
                      <a:pt x="1651" y="9776"/>
                    </a:cubicBezTo>
                    <a:cubicBezTo>
                      <a:pt x="1651" y="9516"/>
                      <a:pt x="1666" y="9241"/>
                      <a:pt x="1666" y="8982"/>
                    </a:cubicBezTo>
                    <a:lnTo>
                      <a:pt x="1666" y="8982"/>
                    </a:lnTo>
                    <a:cubicBezTo>
                      <a:pt x="1666" y="8645"/>
                      <a:pt x="1666" y="8340"/>
                      <a:pt x="1651" y="8096"/>
                    </a:cubicBezTo>
                    <a:cubicBezTo>
                      <a:pt x="1651" y="7973"/>
                      <a:pt x="1635" y="7882"/>
                      <a:pt x="1620" y="7805"/>
                    </a:cubicBezTo>
                    <a:cubicBezTo>
                      <a:pt x="1620" y="7775"/>
                      <a:pt x="1620" y="7744"/>
                      <a:pt x="1605" y="7714"/>
                    </a:cubicBezTo>
                    <a:cubicBezTo>
                      <a:pt x="1605" y="7698"/>
                      <a:pt x="1605" y="7698"/>
                      <a:pt x="1605" y="7683"/>
                    </a:cubicBezTo>
                    <a:cubicBezTo>
                      <a:pt x="1574" y="7546"/>
                      <a:pt x="1498" y="7317"/>
                      <a:pt x="1421" y="7057"/>
                    </a:cubicBezTo>
                    <a:lnTo>
                      <a:pt x="1421" y="7057"/>
                    </a:lnTo>
                    <a:cubicBezTo>
                      <a:pt x="1345" y="6813"/>
                      <a:pt x="1253" y="6522"/>
                      <a:pt x="1147" y="6217"/>
                    </a:cubicBezTo>
                    <a:cubicBezTo>
                      <a:pt x="1116" y="6125"/>
                      <a:pt x="1085" y="6034"/>
                      <a:pt x="1055" y="5942"/>
                    </a:cubicBezTo>
                    <a:cubicBezTo>
                      <a:pt x="963" y="5667"/>
                      <a:pt x="856" y="5362"/>
                      <a:pt x="765" y="5071"/>
                    </a:cubicBezTo>
                    <a:cubicBezTo>
                      <a:pt x="688" y="4827"/>
                      <a:pt x="612" y="4598"/>
                      <a:pt x="536" y="4369"/>
                    </a:cubicBezTo>
                    <a:cubicBezTo>
                      <a:pt x="505" y="4277"/>
                      <a:pt x="474" y="4185"/>
                      <a:pt x="444" y="4094"/>
                    </a:cubicBezTo>
                    <a:cubicBezTo>
                      <a:pt x="261" y="3468"/>
                      <a:pt x="93" y="2902"/>
                      <a:pt x="31" y="2505"/>
                    </a:cubicBezTo>
                    <a:cubicBezTo>
                      <a:pt x="16" y="2490"/>
                      <a:pt x="16" y="2475"/>
                      <a:pt x="16" y="2459"/>
                    </a:cubicBezTo>
                    <a:cubicBezTo>
                      <a:pt x="1" y="2414"/>
                      <a:pt x="1" y="2368"/>
                      <a:pt x="1" y="2337"/>
                    </a:cubicBezTo>
                    <a:cubicBezTo>
                      <a:pt x="16" y="2307"/>
                      <a:pt x="31" y="2276"/>
                      <a:pt x="62" y="2246"/>
                    </a:cubicBezTo>
                    <a:cubicBezTo>
                      <a:pt x="62" y="2230"/>
                      <a:pt x="77" y="2215"/>
                      <a:pt x="93" y="2185"/>
                    </a:cubicBezTo>
                    <a:cubicBezTo>
                      <a:pt x="444" y="1680"/>
                      <a:pt x="933" y="1238"/>
                      <a:pt x="1360" y="886"/>
                    </a:cubicBezTo>
                    <a:cubicBezTo>
                      <a:pt x="1483" y="795"/>
                      <a:pt x="1605" y="703"/>
                      <a:pt x="1712" y="627"/>
                    </a:cubicBezTo>
                    <a:cubicBezTo>
                      <a:pt x="1803" y="550"/>
                      <a:pt x="1880" y="489"/>
                      <a:pt x="1971" y="443"/>
                    </a:cubicBezTo>
                    <a:lnTo>
                      <a:pt x="1971" y="443"/>
                    </a:lnTo>
                    <a:lnTo>
                      <a:pt x="2475" y="138"/>
                    </a:lnTo>
                    <a:cubicBezTo>
                      <a:pt x="3056" y="46"/>
                      <a:pt x="3590" y="16"/>
                      <a:pt x="4079" y="16"/>
                    </a:cubicBezTo>
                    <a:cubicBezTo>
                      <a:pt x="4736" y="0"/>
                      <a:pt x="5286" y="61"/>
                      <a:pt x="5714" y="138"/>
                    </a:cubicBezTo>
                    <a:cubicBezTo>
                      <a:pt x="6248" y="229"/>
                      <a:pt x="6554" y="336"/>
                      <a:pt x="6554" y="336"/>
                    </a:cubicBezTo>
                    <a:lnTo>
                      <a:pt x="6569" y="657"/>
                    </a:lnTo>
                    <a:lnTo>
                      <a:pt x="6599" y="947"/>
                    </a:lnTo>
                    <a:lnTo>
                      <a:pt x="6737" y="2612"/>
                    </a:lnTo>
                    <a:lnTo>
                      <a:pt x="6752" y="2902"/>
                    </a:lnTo>
                    <a:lnTo>
                      <a:pt x="6767" y="3040"/>
                    </a:lnTo>
                    <a:cubicBezTo>
                      <a:pt x="6767" y="3040"/>
                      <a:pt x="6767" y="3040"/>
                      <a:pt x="6767" y="3040"/>
                    </a:cubicBezTo>
                    <a:cubicBezTo>
                      <a:pt x="6783" y="3101"/>
                      <a:pt x="6920" y="3681"/>
                      <a:pt x="7134" y="4506"/>
                    </a:cubicBezTo>
                    <a:cubicBezTo>
                      <a:pt x="7149" y="4598"/>
                      <a:pt x="7180" y="4689"/>
                      <a:pt x="7195" y="4796"/>
                    </a:cubicBezTo>
                    <a:cubicBezTo>
                      <a:pt x="7317" y="5270"/>
                      <a:pt x="7439" y="5820"/>
                      <a:pt x="7577" y="6400"/>
                    </a:cubicBezTo>
                    <a:lnTo>
                      <a:pt x="7638" y="6675"/>
                    </a:lnTo>
                    <a:cubicBezTo>
                      <a:pt x="7760" y="7210"/>
                      <a:pt x="7882" y="7760"/>
                      <a:pt x="7989" y="8294"/>
                    </a:cubicBezTo>
                    <a:cubicBezTo>
                      <a:pt x="8005" y="8386"/>
                      <a:pt x="8020" y="8477"/>
                      <a:pt x="8050" y="8569"/>
                    </a:cubicBezTo>
                    <a:cubicBezTo>
                      <a:pt x="8173" y="9165"/>
                      <a:pt x="8264" y="9730"/>
                      <a:pt x="8341" y="10203"/>
                    </a:cubicBezTo>
                    <a:cubicBezTo>
                      <a:pt x="8356" y="10295"/>
                      <a:pt x="8371" y="10387"/>
                      <a:pt x="8386" y="10478"/>
                    </a:cubicBezTo>
                    <a:cubicBezTo>
                      <a:pt x="8402" y="10631"/>
                      <a:pt x="8417" y="10769"/>
                      <a:pt x="8432" y="10876"/>
                    </a:cubicBezTo>
                    <a:cubicBezTo>
                      <a:pt x="8448" y="11150"/>
                      <a:pt x="8448" y="11334"/>
                      <a:pt x="8417" y="114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01;p72"/>
              <p:cNvSpPr/>
              <p:nvPr/>
            </p:nvSpPr>
            <p:spPr>
              <a:xfrm>
                <a:off x="1625000" y="1441575"/>
                <a:ext cx="16500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834" extrusionOk="0">
                    <a:moveTo>
                      <a:pt x="6584" y="0"/>
                    </a:moveTo>
                    <a:lnTo>
                      <a:pt x="93" y="1528"/>
                    </a:lnTo>
                    <a:cubicBezTo>
                      <a:pt x="77" y="1543"/>
                      <a:pt x="77" y="1558"/>
                      <a:pt x="62" y="1574"/>
                    </a:cubicBezTo>
                    <a:cubicBezTo>
                      <a:pt x="31" y="1604"/>
                      <a:pt x="16" y="1635"/>
                      <a:pt x="1" y="1665"/>
                    </a:cubicBezTo>
                    <a:cubicBezTo>
                      <a:pt x="1" y="1711"/>
                      <a:pt x="16" y="1742"/>
                      <a:pt x="16" y="1787"/>
                    </a:cubicBezTo>
                    <a:cubicBezTo>
                      <a:pt x="16" y="1803"/>
                      <a:pt x="31" y="1818"/>
                      <a:pt x="31" y="1833"/>
                    </a:cubicBezTo>
                    <a:lnTo>
                      <a:pt x="6599" y="291"/>
                    </a:lnTo>
                    <a:lnTo>
                      <a:pt x="65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02;p72"/>
              <p:cNvSpPr/>
              <p:nvPr/>
            </p:nvSpPr>
            <p:spPr>
              <a:xfrm>
                <a:off x="1636475" y="1490075"/>
                <a:ext cx="157725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309" h="1757" extrusionOk="0">
                    <a:moveTo>
                      <a:pt x="6278" y="0"/>
                    </a:moveTo>
                    <a:lnTo>
                      <a:pt x="0" y="1482"/>
                    </a:lnTo>
                    <a:cubicBezTo>
                      <a:pt x="15" y="1573"/>
                      <a:pt x="46" y="1665"/>
                      <a:pt x="77" y="1757"/>
                    </a:cubicBezTo>
                    <a:lnTo>
                      <a:pt x="6308" y="290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03;p72"/>
              <p:cNvSpPr/>
              <p:nvPr/>
            </p:nvSpPr>
            <p:spPr>
              <a:xfrm>
                <a:off x="1651350" y="1537425"/>
                <a:ext cx="153550" cy="427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1711" extrusionOk="0">
                    <a:moveTo>
                      <a:pt x="6080" y="0"/>
                    </a:moveTo>
                    <a:lnTo>
                      <a:pt x="1" y="1436"/>
                    </a:lnTo>
                    <a:cubicBezTo>
                      <a:pt x="31" y="1528"/>
                      <a:pt x="62" y="1635"/>
                      <a:pt x="93" y="1711"/>
                    </a:cubicBezTo>
                    <a:lnTo>
                      <a:pt x="6141" y="290"/>
                    </a:lnTo>
                    <a:cubicBezTo>
                      <a:pt x="6126" y="199"/>
                      <a:pt x="6095" y="92"/>
                      <a:pt x="60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04;p72"/>
              <p:cNvSpPr/>
              <p:nvPr/>
            </p:nvSpPr>
            <p:spPr>
              <a:xfrm>
                <a:off x="1665500" y="1584775"/>
                <a:ext cx="1504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1696" extrusionOk="0">
                    <a:moveTo>
                      <a:pt x="5957" y="0"/>
                    </a:moveTo>
                    <a:lnTo>
                      <a:pt x="0" y="1405"/>
                    </a:lnTo>
                    <a:cubicBezTo>
                      <a:pt x="15" y="1482"/>
                      <a:pt x="31" y="1573"/>
                      <a:pt x="31" y="1696"/>
                    </a:cubicBezTo>
                    <a:lnTo>
                      <a:pt x="6018" y="275"/>
                    </a:lnTo>
                    <a:cubicBezTo>
                      <a:pt x="6003" y="183"/>
                      <a:pt x="5972" y="92"/>
                      <a:pt x="5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05;p72"/>
              <p:cNvSpPr/>
              <p:nvPr/>
            </p:nvSpPr>
            <p:spPr>
              <a:xfrm>
                <a:off x="1666250" y="1632125"/>
                <a:ext cx="1600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88" extrusionOk="0">
                    <a:moveTo>
                      <a:pt x="6339" y="0"/>
                    </a:moveTo>
                    <a:lnTo>
                      <a:pt x="1" y="1497"/>
                    </a:lnTo>
                    <a:cubicBezTo>
                      <a:pt x="1" y="1589"/>
                      <a:pt x="1" y="1696"/>
                      <a:pt x="1" y="1787"/>
                    </a:cubicBezTo>
                    <a:lnTo>
                      <a:pt x="6400" y="275"/>
                    </a:lnTo>
                    <a:cubicBezTo>
                      <a:pt x="6385" y="183"/>
                      <a:pt x="6355" y="92"/>
                      <a:pt x="6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06;p72"/>
              <p:cNvSpPr/>
              <p:nvPr/>
            </p:nvSpPr>
            <p:spPr>
              <a:xfrm>
                <a:off x="1668925" y="1679475"/>
                <a:ext cx="16575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1834" extrusionOk="0">
                    <a:moveTo>
                      <a:pt x="6584" y="0"/>
                    </a:moveTo>
                    <a:lnTo>
                      <a:pt x="0" y="1558"/>
                    </a:lnTo>
                    <a:cubicBezTo>
                      <a:pt x="16" y="1635"/>
                      <a:pt x="46" y="1696"/>
                      <a:pt x="77" y="1741"/>
                    </a:cubicBezTo>
                    <a:cubicBezTo>
                      <a:pt x="92" y="1772"/>
                      <a:pt x="107" y="1803"/>
                      <a:pt x="138" y="1833"/>
                    </a:cubicBezTo>
                    <a:lnTo>
                      <a:pt x="6629" y="290"/>
                    </a:lnTo>
                    <a:cubicBezTo>
                      <a:pt x="6614" y="214"/>
                      <a:pt x="6599" y="107"/>
                      <a:pt x="6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07;p72"/>
              <p:cNvSpPr/>
              <p:nvPr/>
            </p:nvSpPr>
            <p:spPr>
              <a:xfrm>
                <a:off x="1659000" y="1425150"/>
                <a:ext cx="108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4354" h="2235" extrusionOk="0">
                    <a:moveTo>
                      <a:pt x="2719" y="1"/>
                    </a:moveTo>
                    <a:cubicBezTo>
                      <a:pt x="2230" y="1"/>
                      <a:pt x="1696" y="31"/>
                      <a:pt x="1131" y="138"/>
                    </a:cubicBezTo>
                    <a:lnTo>
                      <a:pt x="611" y="428"/>
                    </a:lnTo>
                    <a:cubicBezTo>
                      <a:pt x="535" y="489"/>
                      <a:pt x="443" y="535"/>
                      <a:pt x="352" y="612"/>
                    </a:cubicBezTo>
                    <a:cubicBezTo>
                      <a:pt x="245" y="688"/>
                      <a:pt x="123" y="780"/>
                      <a:pt x="0" y="871"/>
                    </a:cubicBezTo>
                    <a:cubicBezTo>
                      <a:pt x="44" y="1312"/>
                      <a:pt x="329" y="2235"/>
                      <a:pt x="1822" y="2235"/>
                    </a:cubicBezTo>
                    <a:cubicBezTo>
                      <a:pt x="1880" y="2235"/>
                      <a:pt x="1940" y="2233"/>
                      <a:pt x="2001" y="2231"/>
                    </a:cubicBezTo>
                    <a:cubicBezTo>
                      <a:pt x="3376" y="2185"/>
                      <a:pt x="4048" y="993"/>
                      <a:pt x="4354" y="123"/>
                    </a:cubicBezTo>
                    <a:cubicBezTo>
                      <a:pt x="3941" y="62"/>
                      <a:pt x="3376" y="1"/>
                      <a:pt x="27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08;p72"/>
              <p:cNvSpPr/>
              <p:nvPr/>
            </p:nvSpPr>
            <p:spPr>
              <a:xfrm>
                <a:off x="1617000" y="1359475"/>
                <a:ext cx="102725" cy="104650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4186" extrusionOk="0">
                    <a:moveTo>
                      <a:pt x="3681" y="3987"/>
                    </a:moveTo>
                    <a:cubicBezTo>
                      <a:pt x="3544" y="4109"/>
                      <a:pt x="3376" y="4186"/>
                      <a:pt x="3193" y="4140"/>
                    </a:cubicBezTo>
                    <a:cubicBezTo>
                      <a:pt x="2841" y="4079"/>
                      <a:pt x="2612" y="3850"/>
                      <a:pt x="2490" y="3651"/>
                    </a:cubicBezTo>
                    <a:cubicBezTo>
                      <a:pt x="2414" y="3529"/>
                      <a:pt x="2368" y="3422"/>
                      <a:pt x="2352" y="3391"/>
                    </a:cubicBezTo>
                    <a:cubicBezTo>
                      <a:pt x="2352" y="3391"/>
                      <a:pt x="2352" y="3391"/>
                      <a:pt x="2352" y="3391"/>
                    </a:cubicBezTo>
                    <a:cubicBezTo>
                      <a:pt x="2352" y="3391"/>
                      <a:pt x="2276" y="3437"/>
                      <a:pt x="2062" y="3391"/>
                    </a:cubicBezTo>
                    <a:cubicBezTo>
                      <a:pt x="2062" y="3391"/>
                      <a:pt x="2047" y="3391"/>
                      <a:pt x="2032" y="3391"/>
                    </a:cubicBezTo>
                    <a:cubicBezTo>
                      <a:pt x="2032" y="3391"/>
                      <a:pt x="2032" y="3391"/>
                      <a:pt x="2032" y="3391"/>
                    </a:cubicBezTo>
                    <a:cubicBezTo>
                      <a:pt x="1879" y="3361"/>
                      <a:pt x="1650" y="3284"/>
                      <a:pt x="1360" y="3116"/>
                    </a:cubicBezTo>
                    <a:cubicBezTo>
                      <a:pt x="932" y="2872"/>
                      <a:pt x="581" y="2505"/>
                      <a:pt x="321" y="2139"/>
                    </a:cubicBezTo>
                    <a:cubicBezTo>
                      <a:pt x="260" y="2062"/>
                      <a:pt x="214" y="1971"/>
                      <a:pt x="153" y="1894"/>
                    </a:cubicBezTo>
                    <a:cubicBezTo>
                      <a:pt x="107" y="1818"/>
                      <a:pt x="46" y="1726"/>
                      <a:pt x="0" y="1650"/>
                    </a:cubicBezTo>
                    <a:cubicBezTo>
                      <a:pt x="993" y="1543"/>
                      <a:pt x="1650" y="840"/>
                      <a:pt x="1940" y="0"/>
                    </a:cubicBezTo>
                    <a:cubicBezTo>
                      <a:pt x="1940" y="0"/>
                      <a:pt x="2475" y="902"/>
                      <a:pt x="2597" y="902"/>
                    </a:cubicBezTo>
                    <a:cubicBezTo>
                      <a:pt x="2719" y="902"/>
                      <a:pt x="2826" y="62"/>
                      <a:pt x="3177" y="46"/>
                    </a:cubicBezTo>
                    <a:cubicBezTo>
                      <a:pt x="3238" y="46"/>
                      <a:pt x="3299" y="62"/>
                      <a:pt x="3345" y="77"/>
                    </a:cubicBezTo>
                    <a:cubicBezTo>
                      <a:pt x="3544" y="214"/>
                      <a:pt x="3544" y="672"/>
                      <a:pt x="3376" y="1146"/>
                    </a:cubicBezTo>
                    <a:cubicBezTo>
                      <a:pt x="3269" y="1451"/>
                      <a:pt x="3712" y="1711"/>
                      <a:pt x="3803" y="1726"/>
                    </a:cubicBezTo>
                    <a:cubicBezTo>
                      <a:pt x="3819" y="1742"/>
                      <a:pt x="3819" y="1726"/>
                      <a:pt x="3834" y="1711"/>
                    </a:cubicBezTo>
                    <a:cubicBezTo>
                      <a:pt x="3865" y="2032"/>
                      <a:pt x="3910" y="2383"/>
                      <a:pt x="3971" y="2643"/>
                    </a:cubicBezTo>
                    <a:cubicBezTo>
                      <a:pt x="3987" y="2780"/>
                      <a:pt x="4017" y="2887"/>
                      <a:pt x="4033" y="2948"/>
                    </a:cubicBezTo>
                    <a:cubicBezTo>
                      <a:pt x="4109" y="3162"/>
                      <a:pt x="3971" y="3712"/>
                      <a:pt x="3681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09;p72"/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46" y="932"/>
                      <a:pt x="92" y="993"/>
                    </a:cubicBezTo>
                    <a:cubicBezTo>
                      <a:pt x="841" y="688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FFB7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10;p72"/>
              <p:cNvSpPr/>
              <p:nvPr/>
            </p:nvSpPr>
            <p:spPr>
              <a:xfrm>
                <a:off x="1568500" y="1265925"/>
                <a:ext cx="164225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469" extrusionOk="0">
                    <a:moveTo>
                      <a:pt x="6492" y="3513"/>
                    </a:moveTo>
                    <a:cubicBezTo>
                      <a:pt x="6339" y="4460"/>
                      <a:pt x="5896" y="5331"/>
                      <a:pt x="5774" y="5453"/>
                    </a:cubicBezTo>
                    <a:cubicBezTo>
                      <a:pt x="5759" y="5468"/>
                      <a:pt x="5759" y="5468"/>
                      <a:pt x="5759" y="5468"/>
                    </a:cubicBezTo>
                    <a:cubicBezTo>
                      <a:pt x="5652" y="5453"/>
                      <a:pt x="5209" y="5193"/>
                      <a:pt x="5316" y="4888"/>
                    </a:cubicBezTo>
                    <a:cubicBezTo>
                      <a:pt x="5530" y="4323"/>
                      <a:pt x="5484" y="3773"/>
                      <a:pt x="5117" y="3788"/>
                    </a:cubicBezTo>
                    <a:cubicBezTo>
                      <a:pt x="4766" y="3788"/>
                      <a:pt x="4659" y="4644"/>
                      <a:pt x="4552" y="4644"/>
                    </a:cubicBezTo>
                    <a:cubicBezTo>
                      <a:pt x="4430" y="4644"/>
                      <a:pt x="3880" y="3742"/>
                      <a:pt x="3880" y="3742"/>
                    </a:cubicBezTo>
                    <a:cubicBezTo>
                      <a:pt x="3590" y="4582"/>
                      <a:pt x="2933" y="5285"/>
                      <a:pt x="1955" y="5392"/>
                    </a:cubicBezTo>
                    <a:cubicBezTo>
                      <a:pt x="1910" y="5392"/>
                      <a:pt x="1879" y="5392"/>
                      <a:pt x="1849" y="5392"/>
                    </a:cubicBezTo>
                    <a:cubicBezTo>
                      <a:pt x="1879" y="5392"/>
                      <a:pt x="1910" y="5377"/>
                      <a:pt x="1940" y="5361"/>
                    </a:cubicBezTo>
                    <a:cubicBezTo>
                      <a:pt x="2689" y="5056"/>
                      <a:pt x="3009" y="4414"/>
                      <a:pt x="3025" y="4369"/>
                    </a:cubicBezTo>
                    <a:cubicBezTo>
                      <a:pt x="2994" y="4414"/>
                      <a:pt x="2475" y="4919"/>
                      <a:pt x="1849" y="5209"/>
                    </a:cubicBezTo>
                    <a:cubicBezTo>
                      <a:pt x="1558" y="5346"/>
                      <a:pt x="1222" y="5423"/>
                      <a:pt x="932" y="5392"/>
                    </a:cubicBezTo>
                    <a:cubicBezTo>
                      <a:pt x="902" y="5361"/>
                      <a:pt x="886" y="5331"/>
                      <a:pt x="871" y="5300"/>
                    </a:cubicBezTo>
                    <a:cubicBezTo>
                      <a:pt x="0" y="4002"/>
                      <a:pt x="627" y="1299"/>
                      <a:pt x="1833" y="779"/>
                    </a:cubicBezTo>
                    <a:cubicBezTo>
                      <a:pt x="1833" y="779"/>
                      <a:pt x="1528" y="688"/>
                      <a:pt x="1146" y="413"/>
                    </a:cubicBezTo>
                    <a:cubicBezTo>
                      <a:pt x="1681" y="520"/>
                      <a:pt x="3070" y="46"/>
                      <a:pt x="3544" y="107"/>
                    </a:cubicBezTo>
                    <a:cubicBezTo>
                      <a:pt x="4033" y="168"/>
                      <a:pt x="4186" y="550"/>
                      <a:pt x="4186" y="550"/>
                    </a:cubicBezTo>
                    <a:cubicBezTo>
                      <a:pt x="4186" y="550"/>
                      <a:pt x="4781" y="0"/>
                      <a:pt x="5469" y="229"/>
                    </a:cubicBezTo>
                    <a:cubicBezTo>
                      <a:pt x="5133" y="229"/>
                      <a:pt x="4888" y="626"/>
                      <a:pt x="4888" y="626"/>
                    </a:cubicBezTo>
                    <a:cubicBezTo>
                      <a:pt x="4888" y="626"/>
                      <a:pt x="6171" y="917"/>
                      <a:pt x="6492" y="2291"/>
                    </a:cubicBezTo>
                    <a:cubicBezTo>
                      <a:pt x="6568" y="2673"/>
                      <a:pt x="6568" y="3101"/>
                      <a:pt x="6492" y="3513"/>
                    </a:cubicBezTo>
                    <a:close/>
                  </a:path>
                </a:pathLst>
              </a:custGeom>
              <a:solidFill>
                <a:srgbClr val="C27B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11;p72"/>
              <p:cNvSpPr/>
              <p:nvPr/>
            </p:nvSpPr>
            <p:spPr>
              <a:xfrm>
                <a:off x="1675800" y="1422850"/>
                <a:ext cx="332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619" extrusionOk="0">
                    <a:moveTo>
                      <a:pt x="810" y="1"/>
                    </a:moveTo>
                    <a:cubicBezTo>
                      <a:pt x="566" y="612"/>
                      <a:pt x="245" y="810"/>
                      <a:pt x="0" y="856"/>
                    </a:cubicBezTo>
                    <a:cubicBezTo>
                      <a:pt x="16" y="887"/>
                      <a:pt x="62" y="994"/>
                      <a:pt x="138" y="1116"/>
                    </a:cubicBezTo>
                    <a:cubicBezTo>
                      <a:pt x="260" y="1315"/>
                      <a:pt x="489" y="1544"/>
                      <a:pt x="841" y="1605"/>
                    </a:cubicBezTo>
                    <a:cubicBezTo>
                      <a:pt x="877" y="1614"/>
                      <a:pt x="913" y="1618"/>
                      <a:pt x="949" y="1618"/>
                    </a:cubicBezTo>
                    <a:cubicBezTo>
                      <a:pt x="1090" y="1618"/>
                      <a:pt x="1219" y="1550"/>
                      <a:pt x="1329" y="1452"/>
                    </a:cubicBezTo>
                    <a:cubicBezTo>
                      <a:pt x="993" y="1192"/>
                      <a:pt x="1039" y="169"/>
                      <a:pt x="810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12;p72"/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62" y="932"/>
                      <a:pt x="92" y="993"/>
                    </a:cubicBezTo>
                    <a:cubicBezTo>
                      <a:pt x="841" y="703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13;p72"/>
              <p:cNvSpPr/>
              <p:nvPr/>
            </p:nvSpPr>
            <p:spPr>
              <a:xfrm>
                <a:off x="1617000" y="1359475"/>
                <a:ext cx="8365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1895" extrusionOk="0">
                    <a:moveTo>
                      <a:pt x="1940" y="0"/>
                    </a:moveTo>
                    <a:cubicBezTo>
                      <a:pt x="1650" y="840"/>
                      <a:pt x="993" y="1543"/>
                      <a:pt x="0" y="1650"/>
                    </a:cubicBezTo>
                    <a:cubicBezTo>
                      <a:pt x="46" y="1726"/>
                      <a:pt x="107" y="1818"/>
                      <a:pt x="153" y="1894"/>
                    </a:cubicBezTo>
                    <a:cubicBezTo>
                      <a:pt x="458" y="1879"/>
                      <a:pt x="825" y="1803"/>
                      <a:pt x="1146" y="1619"/>
                    </a:cubicBezTo>
                    <a:cubicBezTo>
                      <a:pt x="1879" y="1207"/>
                      <a:pt x="2123" y="734"/>
                      <a:pt x="2123" y="734"/>
                    </a:cubicBezTo>
                    <a:cubicBezTo>
                      <a:pt x="2123" y="734"/>
                      <a:pt x="2288" y="1242"/>
                      <a:pt x="2631" y="1242"/>
                    </a:cubicBezTo>
                    <a:cubicBezTo>
                      <a:pt x="2650" y="1242"/>
                      <a:pt x="2669" y="1241"/>
                      <a:pt x="2688" y="1238"/>
                    </a:cubicBezTo>
                    <a:cubicBezTo>
                      <a:pt x="3009" y="1192"/>
                      <a:pt x="2765" y="275"/>
                      <a:pt x="3345" y="77"/>
                    </a:cubicBezTo>
                    <a:cubicBezTo>
                      <a:pt x="3312" y="54"/>
                      <a:pt x="3270" y="40"/>
                      <a:pt x="3226" y="40"/>
                    </a:cubicBezTo>
                    <a:cubicBezTo>
                      <a:pt x="3210" y="40"/>
                      <a:pt x="3194" y="42"/>
                      <a:pt x="3177" y="46"/>
                    </a:cubicBezTo>
                    <a:cubicBezTo>
                      <a:pt x="2826" y="46"/>
                      <a:pt x="2719" y="902"/>
                      <a:pt x="2597" y="902"/>
                    </a:cubicBezTo>
                    <a:cubicBezTo>
                      <a:pt x="2475" y="902"/>
                      <a:pt x="1940" y="0"/>
                      <a:pt x="1940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14;p72"/>
              <p:cNvSpPr/>
              <p:nvPr/>
            </p:nvSpPr>
            <p:spPr>
              <a:xfrm>
                <a:off x="1625000" y="1412850"/>
                <a:ext cx="7105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1277" extrusionOk="0">
                    <a:moveTo>
                      <a:pt x="39" y="0"/>
                    </a:moveTo>
                    <a:cubicBezTo>
                      <a:pt x="26" y="0"/>
                      <a:pt x="13" y="1"/>
                      <a:pt x="1" y="4"/>
                    </a:cubicBezTo>
                    <a:cubicBezTo>
                      <a:pt x="261" y="355"/>
                      <a:pt x="612" y="737"/>
                      <a:pt x="1040" y="981"/>
                    </a:cubicBezTo>
                    <a:cubicBezTo>
                      <a:pt x="1345" y="1149"/>
                      <a:pt x="1559" y="1226"/>
                      <a:pt x="1712" y="1256"/>
                    </a:cubicBezTo>
                    <a:lnTo>
                      <a:pt x="1727" y="1256"/>
                    </a:lnTo>
                    <a:cubicBezTo>
                      <a:pt x="1803" y="1272"/>
                      <a:pt x="1863" y="1277"/>
                      <a:pt x="1908" y="1277"/>
                    </a:cubicBezTo>
                    <a:cubicBezTo>
                      <a:pt x="1998" y="1277"/>
                      <a:pt x="2032" y="1256"/>
                      <a:pt x="2032" y="1256"/>
                    </a:cubicBezTo>
                    <a:lnTo>
                      <a:pt x="2048" y="1256"/>
                    </a:lnTo>
                    <a:cubicBezTo>
                      <a:pt x="2277" y="1210"/>
                      <a:pt x="2598" y="1012"/>
                      <a:pt x="2842" y="401"/>
                    </a:cubicBezTo>
                    <a:lnTo>
                      <a:pt x="2842" y="401"/>
                    </a:lnTo>
                    <a:cubicBezTo>
                      <a:pt x="2694" y="629"/>
                      <a:pt x="2335" y="1069"/>
                      <a:pt x="1794" y="1069"/>
                    </a:cubicBezTo>
                    <a:cubicBezTo>
                      <a:pt x="1719" y="1069"/>
                      <a:pt x="1641" y="1061"/>
                      <a:pt x="1559" y="1042"/>
                    </a:cubicBezTo>
                    <a:cubicBezTo>
                      <a:pt x="887" y="890"/>
                      <a:pt x="612" y="355"/>
                      <a:pt x="306" y="126"/>
                    </a:cubicBezTo>
                    <a:cubicBezTo>
                      <a:pt x="204" y="36"/>
                      <a:pt x="112" y="0"/>
                      <a:pt x="3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15;p72"/>
              <p:cNvSpPr/>
              <p:nvPr/>
            </p:nvSpPr>
            <p:spPr>
              <a:xfrm>
                <a:off x="1693750" y="1370175"/>
                <a:ext cx="107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79" extrusionOk="0">
                    <a:moveTo>
                      <a:pt x="123" y="0"/>
                    </a:moveTo>
                    <a:cubicBezTo>
                      <a:pt x="122" y="0"/>
                      <a:pt x="0" y="336"/>
                      <a:pt x="46" y="458"/>
                    </a:cubicBezTo>
                    <a:cubicBezTo>
                      <a:pt x="54" y="472"/>
                      <a:pt x="67" y="479"/>
                      <a:pt x="84" y="479"/>
                    </a:cubicBezTo>
                    <a:cubicBezTo>
                      <a:pt x="191" y="479"/>
                      <a:pt x="428" y="199"/>
                      <a:pt x="123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16;p72"/>
              <p:cNvSpPr/>
              <p:nvPr/>
            </p:nvSpPr>
            <p:spPr>
              <a:xfrm>
                <a:off x="1590250" y="1322050"/>
                <a:ext cx="1405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5622" h="3224" extrusionOk="0">
                    <a:moveTo>
                      <a:pt x="2811" y="1"/>
                    </a:moveTo>
                    <a:lnTo>
                      <a:pt x="2811" y="1"/>
                    </a:lnTo>
                    <a:cubicBezTo>
                      <a:pt x="2873" y="688"/>
                      <a:pt x="2567" y="1497"/>
                      <a:pt x="2567" y="1497"/>
                    </a:cubicBezTo>
                    <a:cubicBezTo>
                      <a:pt x="2567" y="1497"/>
                      <a:pt x="2628" y="718"/>
                      <a:pt x="2307" y="107"/>
                    </a:cubicBezTo>
                    <a:lnTo>
                      <a:pt x="2307" y="107"/>
                    </a:lnTo>
                    <a:cubicBezTo>
                      <a:pt x="2338" y="1345"/>
                      <a:pt x="658" y="2597"/>
                      <a:pt x="1" y="3055"/>
                    </a:cubicBezTo>
                    <a:cubicBezTo>
                      <a:pt x="16" y="3086"/>
                      <a:pt x="32" y="3116"/>
                      <a:pt x="62" y="3147"/>
                    </a:cubicBezTo>
                    <a:cubicBezTo>
                      <a:pt x="105" y="3152"/>
                      <a:pt x="149" y="3154"/>
                      <a:pt x="193" y="3154"/>
                    </a:cubicBezTo>
                    <a:cubicBezTo>
                      <a:pt x="450" y="3154"/>
                      <a:pt x="731" y="3081"/>
                      <a:pt x="979" y="2964"/>
                    </a:cubicBezTo>
                    <a:cubicBezTo>
                      <a:pt x="1605" y="2674"/>
                      <a:pt x="2124" y="2169"/>
                      <a:pt x="2155" y="2124"/>
                    </a:cubicBezTo>
                    <a:lnTo>
                      <a:pt x="2155" y="2124"/>
                    </a:lnTo>
                    <a:cubicBezTo>
                      <a:pt x="2139" y="2169"/>
                      <a:pt x="1819" y="2811"/>
                      <a:pt x="1070" y="3116"/>
                    </a:cubicBezTo>
                    <a:cubicBezTo>
                      <a:pt x="1040" y="3132"/>
                      <a:pt x="1009" y="3147"/>
                      <a:pt x="979" y="3147"/>
                    </a:cubicBezTo>
                    <a:lnTo>
                      <a:pt x="1085" y="3147"/>
                    </a:lnTo>
                    <a:cubicBezTo>
                      <a:pt x="2063" y="3040"/>
                      <a:pt x="2720" y="2337"/>
                      <a:pt x="3010" y="1497"/>
                    </a:cubicBezTo>
                    <a:cubicBezTo>
                      <a:pt x="3010" y="1497"/>
                      <a:pt x="3560" y="2399"/>
                      <a:pt x="3682" y="2399"/>
                    </a:cubicBezTo>
                    <a:cubicBezTo>
                      <a:pt x="3789" y="2399"/>
                      <a:pt x="3896" y="1543"/>
                      <a:pt x="4247" y="1543"/>
                    </a:cubicBezTo>
                    <a:cubicBezTo>
                      <a:pt x="4252" y="1543"/>
                      <a:pt x="4257" y="1543"/>
                      <a:pt x="4262" y="1543"/>
                    </a:cubicBezTo>
                    <a:cubicBezTo>
                      <a:pt x="4615" y="1543"/>
                      <a:pt x="4657" y="2086"/>
                      <a:pt x="4446" y="2643"/>
                    </a:cubicBezTo>
                    <a:cubicBezTo>
                      <a:pt x="4339" y="2948"/>
                      <a:pt x="4782" y="3208"/>
                      <a:pt x="4889" y="3223"/>
                    </a:cubicBezTo>
                    <a:cubicBezTo>
                      <a:pt x="4889" y="3223"/>
                      <a:pt x="4889" y="3223"/>
                      <a:pt x="4904" y="3208"/>
                    </a:cubicBezTo>
                    <a:cubicBezTo>
                      <a:pt x="5026" y="3086"/>
                      <a:pt x="5469" y="2215"/>
                      <a:pt x="5622" y="1268"/>
                    </a:cubicBezTo>
                    <a:cubicBezTo>
                      <a:pt x="5484" y="825"/>
                      <a:pt x="5301" y="459"/>
                      <a:pt x="5103" y="337"/>
                    </a:cubicBezTo>
                    <a:lnTo>
                      <a:pt x="5103" y="337"/>
                    </a:lnTo>
                    <a:cubicBezTo>
                      <a:pt x="5408" y="1085"/>
                      <a:pt x="5133" y="1497"/>
                      <a:pt x="5133" y="1497"/>
                    </a:cubicBezTo>
                    <a:cubicBezTo>
                      <a:pt x="5133" y="1497"/>
                      <a:pt x="5092" y="463"/>
                      <a:pt x="4419" y="463"/>
                    </a:cubicBezTo>
                    <a:cubicBezTo>
                      <a:pt x="4380" y="463"/>
                      <a:pt x="4337" y="466"/>
                      <a:pt x="4293" y="474"/>
                    </a:cubicBezTo>
                    <a:cubicBezTo>
                      <a:pt x="3499" y="596"/>
                      <a:pt x="3438" y="1284"/>
                      <a:pt x="3438" y="1284"/>
                    </a:cubicBezTo>
                    <a:cubicBezTo>
                      <a:pt x="3438" y="1284"/>
                      <a:pt x="3300" y="688"/>
                      <a:pt x="2811" y="1"/>
                    </a:cubicBezTo>
                    <a:close/>
                  </a:path>
                </a:pathLst>
              </a:custGeom>
              <a:solidFill>
                <a:srgbClr val="A64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17;p72"/>
              <p:cNvSpPr/>
              <p:nvPr/>
            </p:nvSpPr>
            <p:spPr>
              <a:xfrm>
                <a:off x="1668925" y="1425150"/>
                <a:ext cx="588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1937" extrusionOk="0">
                    <a:moveTo>
                      <a:pt x="2322" y="1"/>
                    </a:moveTo>
                    <a:cubicBezTo>
                      <a:pt x="2185" y="1"/>
                      <a:pt x="2047" y="1"/>
                      <a:pt x="1894" y="16"/>
                    </a:cubicBezTo>
                    <a:cubicBezTo>
                      <a:pt x="1925" y="153"/>
                      <a:pt x="1940" y="260"/>
                      <a:pt x="1971" y="321"/>
                    </a:cubicBezTo>
                    <a:cubicBezTo>
                      <a:pt x="2032" y="535"/>
                      <a:pt x="1894" y="1070"/>
                      <a:pt x="1604" y="1360"/>
                    </a:cubicBezTo>
                    <a:cubicBezTo>
                      <a:pt x="1494" y="1458"/>
                      <a:pt x="1365" y="1526"/>
                      <a:pt x="1224" y="1526"/>
                    </a:cubicBezTo>
                    <a:cubicBezTo>
                      <a:pt x="1188" y="1526"/>
                      <a:pt x="1152" y="1522"/>
                      <a:pt x="1116" y="1513"/>
                    </a:cubicBezTo>
                    <a:cubicBezTo>
                      <a:pt x="764" y="1452"/>
                      <a:pt x="535" y="1223"/>
                      <a:pt x="413" y="1024"/>
                    </a:cubicBezTo>
                    <a:cubicBezTo>
                      <a:pt x="337" y="902"/>
                      <a:pt x="291" y="810"/>
                      <a:pt x="291" y="764"/>
                    </a:cubicBezTo>
                    <a:lnTo>
                      <a:pt x="275" y="764"/>
                    </a:lnTo>
                    <a:cubicBezTo>
                      <a:pt x="275" y="764"/>
                      <a:pt x="241" y="785"/>
                      <a:pt x="160" y="785"/>
                    </a:cubicBezTo>
                    <a:cubicBezTo>
                      <a:pt x="119" y="785"/>
                      <a:pt x="67" y="780"/>
                      <a:pt x="0" y="764"/>
                    </a:cubicBezTo>
                    <a:lnTo>
                      <a:pt x="0" y="764"/>
                    </a:lnTo>
                    <a:cubicBezTo>
                      <a:pt x="87" y="1094"/>
                      <a:pt x="361" y="1936"/>
                      <a:pt x="1217" y="1936"/>
                    </a:cubicBezTo>
                    <a:cubicBezTo>
                      <a:pt x="1272" y="1936"/>
                      <a:pt x="1330" y="1933"/>
                      <a:pt x="1390" y="1925"/>
                    </a:cubicBezTo>
                    <a:cubicBezTo>
                      <a:pt x="2246" y="1818"/>
                      <a:pt x="2353" y="764"/>
                      <a:pt x="2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18;p72"/>
              <p:cNvSpPr/>
              <p:nvPr/>
            </p:nvSpPr>
            <p:spPr>
              <a:xfrm>
                <a:off x="1636850" y="1529400"/>
                <a:ext cx="31725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797" extrusionOk="0">
                    <a:moveTo>
                      <a:pt x="0" y="0"/>
                    </a:moveTo>
                    <a:cubicBezTo>
                      <a:pt x="62" y="275"/>
                      <a:pt x="92" y="734"/>
                      <a:pt x="92" y="1039"/>
                    </a:cubicBezTo>
                    <a:cubicBezTo>
                      <a:pt x="77" y="1803"/>
                      <a:pt x="77" y="2414"/>
                      <a:pt x="0" y="2734"/>
                    </a:cubicBezTo>
                    <a:cubicBezTo>
                      <a:pt x="392" y="2858"/>
                      <a:pt x="719" y="2874"/>
                      <a:pt x="865" y="2874"/>
                    </a:cubicBezTo>
                    <a:cubicBezTo>
                      <a:pt x="918" y="2874"/>
                      <a:pt x="947" y="2872"/>
                      <a:pt x="947" y="2872"/>
                    </a:cubicBezTo>
                    <a:cubicBezTo>
                      <a:pt x="1039" y="3162"/>
                      <a:pt x="1100" y="3391"/>
                      <a:pt x="1131" y="3529"/>
                    </a:cubicBezTo>
                    <a:cubicBezTo>
                      <a:pt x="1192" y="3788"/>
                      <a:pt x="1192" y="4262"/>
                      <a:pt x="1192" y="4797"/>
                    </a:cubicBezTo>
                    <a:cubicBezTo>
                      <a:pt x="1268" y="4338"/>
                      <a:pt x="1192" y="3529"/>
                      <a:pt x="1024" y="2612"/>
                    </a:cubicBezTo>
                    <a:cubicBezTo>
                      <a:pt x="841" y="1757"/>
                      <a:pt x="367" y="82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19;p72"/>
              <p:cNvSpPr/>
              <p:nvPr/>
            </p:nvSpPr>
            <p:spPr>
              <a:xfrm>
                <a:off x="1758650" y="1433175"/>
                <a:ext cx="7755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4843" extrusionOk="0">
                    <a:moveTo>
                      <a:pt x="3102" y="3758"/>
                    </a:moveTo>
                    <a:cubicBezTo>
                      <a:pt x="3102" y="3788"/>
                      <a:pt x="3086" y="3819"/>
                      <a:pt x="3071" y="3849"/>
                    </a:cubicBezTo>
                    <a:cubicBezTo>
                      <a:pt x="3010" y="4002"/>
                      <a:pt x="2796" y="4140"/>
                      <a:pt x="2521" y="4277"/>
                    </a:cubicBezTo>
                    <a:cubicBezTo>
                      <a:pt x="2063" y="4521"/>
                      <a:pt x="1437" y="4720"/>
                      <a:pt x="1162" y="4812"/>
                    </a:cubicBezTo>
                    <a:cubicBezTo>
                      <a:pt x="1070" y="4827"/>
                      <a:pt x="1024" y="4842"/>
                      <a:pt x="1024" y="4842"/>
                    </a:cubicBezTo>
                    <a:cubicBezTo>
                      <a:pt x="1024" y="4842"/>
                      <a:pt x="230" y="3300"/>
                      <a:pt x="93" y="1940"/>
                    </a:cubicBezTo>
                    <a:cubicBezTo>
                      <a:pt x="1" y="1085"/>
                      <a:pt x="184" y="306"/>
                      <a:pt x="978" y="46"/>
                    </a:cubicBezTo>
                    <a:cubicBezTo>
                      <a:pt x="1040" y="31"/>
                      <a:pt x="1131" y="16"/>
                      <a:pt x="1208" y="0"/>
                    </a:cubicBezTo>
                    <a:cubicBezTo>
                      <a:pt x="1208" y="0"/>
                      <a:pt x="2307" y="611"/>
                      <a:pt x="3071" y="3620"/>
                    </a:cubicBezTo>
                    <a:cubicBezTo>
                      <a:pt x="3071" y="3666"/>
                      <a:pt x="3086" y="3712"/>
                      <a:pt x="3102" y="37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20;p72"/>
              <p:cNvSpPr/>
              <p:nvPr/>
            </p:nvSpPr>
            <p:spPr>
              <a:xfrm>
                <a:off x="1621950" y="1529400"/>
                <a:ext cx="237175" cy="201250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8050" extrusionOk="0">
                    <a:moveTo>
                      <a:pt x="9287" y="3987"/>
                    </a:moveTo>
                    <a:cubicBezTo>
                      <a:pt x="8967" y="4598"/>
                      <a:pt x="3972" y="7027"/>
                      <a:pt x="3972" y="7027"/>
                    </a:cubicBezTo>
                    <a:cubicBezTo>
                      <a:pt x="3972" y="7027"/>
                      <a:pt x="3590" y="7760"/>
                      <a:pt x="2888" y="7897"/>
                    </a:cubicBezTo>
                    <a:cubicBezTo>
                      <a:pt x="2185" y="8035"/>
                      <a:pt x="1666" y="7653"/>
                      <a:pt x="1253" y="7638"/>
                    </a:cubicBezTo>
                    <a:cubicBezTo>
                      <a:pt x="841" y="7607"/>
                      <a:pt x="260" y="8035"/>
                      <a:pt x="260" y="8035"/>
                    </a:cubicBezTo>
                    <a:cubicBezTo>
                      <a:pt x="260" y="8035"/>
                      <a:pt x="184" y="8050"/>
                      <a:pt x="123" y="8019"/>
                    </a:cubicBezTo>
                    <a:cubicBezTo>
                      <a:pt x="62" y="7974"/>
                      <a:pt x="1" y="7882"/>
                      <a:pt x="123" y="7653"/>
                    </a:cubicBezTo>
                    <a:cubicBezTo>
                      <a:pt x="658" y="6691"/>
                      <a:pt x="2643" y="6522"/>
                      <a:pt x="2796" y="6446"/>
                    </a:cubicBezTo>
                    <a:cubicBezTo>
                      <a:pt x="2857" y="6416"/>
                      <a:pt x="3865" y="5621"/>
                      <a:pt x="4904" y="4781"/>
                    </a:cubicBezTo>
                    <a:cubicBezTo>
                      <a:pt x="6065" y="3850"/>
                      <a:pt x="7256" y="2872"/>
                      <a:pt x="7256" y="2872"/>
                    </a:cubicBezTo>
                    <a:lnTo>
                      <a:pt x="6783" y="1421"/>
                    </a:lnTo>
                    <a:lnTo>
                      <a:pt x="6630" y="963"/>
                    </a:lnTo>
                    <a:cubicBezTo>
                      <a:pt x="7057" y="825"/>
                      <a:pt x="8356" y="413"/>
                      <a:pt x="8539" y="0"/>
                    </a:cubicBezTo>
                    <a:cubicBezTo>
                      <a:pt x="8600" y="153"/>
                      <a:pt x="8661" y="398"/>
                      <a:pt x="8753" y="688"/>
                    </a:cubicBezTo>
                    <a:cubicBezTo>
                      <a:pt x="9058" y="1818"/>
                      <a:pt x="9486" y="3590"/>
                      <a:pt x="9287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621;p72"/>
              <p:cNvSpPr/>
              <p:nvPr/>
            </p:nvSpPr>
            <p:spPr>
              <a:xfrm>
                <a:off x="1787675" y="1529400"/>
                <a:ext cx="5310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1" extrusionOk="0">
                    <a:moveTo>
                      <a:pt x="1910" y="0"/>
                    </a:moveTo>
                    <a:cubicBezTo>
                      <a:pt x="1727" y="413"/>
                      <a:pt x="428" y="825"/>
                      <a:pt x="1" y="963"/>
                    </a:cubicBezTo>
                    <a:lnTo>
                      <a:pt x="154" y="1421"/>
                    </a:lnTo>
                    <a:cubicBezTo>
                      <a:pt x="596" y="1406"/>
                      <a:pt x="1467" y="1299"/>
                      <a:pt x="2124" y="688"/>
                    </a:cubicBezTo>
                    <a:cubicBezTo>
                      <a:pt x="2032" y="413"/>
                      <a:pt x="1971" y="168"/>
                      <a:pt x="1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622;p72"/>
              <p:cNvSpPr/>
              <p:nvPr/>
            </p:nvSpPr>
            <p:spPr>
              <a:xfrm>
                <a:off x="1612400" y="1587450"/>
                <a:ext cx="52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444" extrusionOk="0">
                    <a:moveTo>
                      <a:pt x="138" y="0"/>
                    </a:moveTo>
                    <a:lnTo>
                      <a:pt x="1" y="581"/>
                    </a:lnTo>
                    <a:cubicBezTo>
                      <a:pt x="398" y="1130"/>
                      <a:pt x="1131" y="2062"/>
                      <a:pt x="1757" y="2444"/>
                    </a:cubicBezTo>
                    <a:cubicBezTo>
                      <a:pt x="1895" y="2001"/>
                      <a:pt x="2017" y="1543"/>
                      <a:pt x="2109" y="1176"/>
                    </a:cubicBezTo>
                    <a:cubicBezTo>
                      <a:pt x="2078" y="1039"/>
                      <a:pt x="2017" y="825"/>
                      <a:pt x="1925" y="550"/>
                    </a:cubicBezTo>
                    <a:cubicBezTo>
                      <a:pt x="1925" y="550"/>
                      <a:pt x="1891" y="553"/>
                      <a:pt x="1828" y="553"/>
                    </a:cubicBezTo>
                    <a:cubicBezTo>
                      <a:pt x="1573" y="553"/>
                      <a:pt x="851" y="504"/>
                      <a:pt x="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623;p72"/>
              <p:cNvSpPr/>
              <p:nvPr/>
            </p:nvSpPr>
            <p:spPr>
              <a:xfrm>
                <a:off x="1807550" y="2185775"/>
                <a:ext cx="909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1197" extrusionOk="0">
                    <a:moveTo>
                      <a:pt x="3160" y="1"/>
                    </a:moveTo>
                    <a:cubicBezTo>
                      <a:pt x="3150" y="1"/>
                      <a:pt x="3141" y="1"/>
                      <a:pt x="3131" y="2"/>
                    </a:cubicBezTo>
                    <a:lnTo>
                      <a:pt x="428" y="231"/>
                    </a:lnTo>
                    <a:cubicBezTo>
                      <a:pt x="183" y="261"/>
                      <a:pt x="0" y="475"/>
                      <a:pt x="15" y="720"/>
                    </a:cubicBezTo>
                    <a:lnTo>
                      <a:pt x="31" y="781"/>
                    </a:lnTo>
                    <a:cubicBezTo>
                      <a:pt x="45" y="1021"/>
                      <a:pt x="229" y="1196"/>
                      <a:pt x="463" y="1196"/>
                    </a:cubicBezTo>
                    <a:cubicBezTo>
                      <a:pt x="482" y="1196"/>
                      <a:pt x="500" y="1195"/>
                      <a:pt x="519" y="1193"/>
                    </a:cubicBezTo>
                    <a:lnTo>
                      <a:pt x="3208" y="964"/>
                    </a:lnTo>
                    <a:cubicBezTo>
                      <a:pt x="3452" y="949"/>
                      <a:pt x="3635" y="735"/>
                      <a:pt x="3620" y="475"/>
                    </a:cubicBezTo>
                    <a:lnTo>
                      <a:pt x="3620" y="414"/>
                    </a:lnTo>
                    <a:cubicBezTo>
                      <a:pt x="3591" y="179"/>
                      <a:pt x="3392" y="1"/>
                      <a:pt x="3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624;p72"/>
              <p:cNvSpPr/>
              <p:nvPr/>
            </p:nvSpPr>
            <p:spPr>
              <a:xfrm>
                <a:off x="1585675" y="2173975"/>
                <a:ext cx="93975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1666" extrusionOk="0">
                    <a:moveTo>
                      <a:pt x="535" y="0"/>
                    </a:moveTo>
                    <a:cubicBezTo>
                      <a:pt x="321" y="0"/>
                      <a:pt x="123" y="138"/>
                      <a:pt x="77" y="352"/>
                    </a:cubicBezTo>
                    <a:cubicBezTo>
                      <a:pt x="1" y="611"/>
                      <a:pt x="153" y="871"/>
                      <a:pt x="413" y="947"/>
                    </a:cubicBezTo>
                    <a:lnTo>
                      <a:pt x="551" y="978"/>
                    </a:lnTo>
                    <a:lnTo>
                      <a:pt x="3101" y="1650"/>
                    </a:lnTo>
                    <a:cubicBezTo>
                      <a:pt x="3117" y="1650"/>
                      <a:pt x="3132" y="1665"/>
                      <a:pt x="3147" y="1665"/>
                    </a:cubicBezTo>
                    <a:lnTo>
                      <a:pt x="3224" y="1665"/>
                    </a:lnTo>
                    <a:cubicBezTo>
                      <a:pt x="3437" y="1665"/>
                      <a:pt x="3636" y="1528"/>
                      <a:pt x="3697" y="1314"/>
                    </a:cubicBezTo>
                    <a:cubicBezTo>
                      <a:pt x="3758" y="1054"/>
                      <a:pt x="3605" y="794"/>
                      <a:pt x="3346" y="718"/>
                    </a:cubicBezTo>
                    <a:lnTo>
                      <a:pt x="657" y="16"/>
                    </a:lnTo>
                    <a:cubicBezTo>
                      <a:pt x="627" y="0"/>
                      <a:pt x="581" y="0"/>
                      <a:pt x="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625;p72"/>
              <p:cNvSpPr/>
              <p:nvPr/>
            </p:nvSpPr>
            <p:spPr>
              <a:xfrm>
                <a:off x="1504725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6614" y="3575"/>
                    </a:moveTo>
                    <a:lnTo>
                      <a:pt x="1879" y="3300"/>
                    </a:lnTo>
                    <a:cubicBezTo>
                      <a:pt x="1879" y="3300"/>
                      <a:pt x="1" y="3285"/>
                      <a:pt x="1650" y="2322"/>
                    </a:cubicBezTo>
                    <a:cubicBezTo>
                      <a:pt x="1940" y="2139"/>
                      <a:pt x="2185" y="1956"/>
                      <a:pt x="2414" y="1757"/>
                    </a:cubicBezTo>
                    <a:cubicBezTo>
                      <a:pt x="3162" y="1116"/>
                      <a:pt x="3590" y="383"/>
                      <a:pt x="3789" y="1"/>
                    </a:cubicBezTo>
                    <a:lnTo>
                      <a:pt x="4720" y="245"/>
                    </a:lnTo>
                    <a:lnTo>
                      <a:pt x="6339" y="673"/>
                    </a:lnTo>
                    <a:cubicBezTo>
                      <a:pt x="6355" y="673"/>
                      <a:pt x="6370" y="688"/>
                      <a:pt x="6385" y="688"/>
                    </a:cubicBezTo>
                    <a:cubicBezTo>
                      <a:pt x="6492" y="1650"/>
                      <a:pt x="6614" y="3575"/>
                      <a:pt x="6614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626;p72"/>
              <p:cNvSpPr/>
              <p:nvPr/>
            </p:nvSpPr>
            <p:spPr>
              <a:xfrm>
                <a:off x="1512750" y="2255800"/>
                <a:ext cx="1596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1738" extrusionOk="0">
                    <a:moveTo>
                      <a:pt x="1520" y="0"/>
                    </a:moveTo>
                    <a:cubicBezTo>
                      <a:pt x="1459" y="0"/>
                      <a:pt x="1396" y="4"/>
                      <a:pt x="1329" y="11"/>
                    </a:cubicBezTo>
                    <a:cubicBezTo>
                      <a:pt x="92" y="164"/>
                      <a:pt x="0" y="1737"/>
                      <a:pt x="0" y="1737"/>
                    </a:cubicBezTo>
                    <a:lnTo>
                      <a:pt x="6385" y="1737"/>
                    </a:lnTo>
                    <a:lnTo>
                      <a:pt x="6293" y="867"/>
                    </a:lnTo>
                    <a:lnTo>
                      <a:pt x="2689" y="1065"/>
                    </a:lnTo>
                    <a:cubicBezTo>
                      <a:pt x="2689" y="1065"/>
                      <a:pt x="2566" y="0"/>
                      <a:pt x="15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627;p72"/>
              <p:cNvSpPr/>
              <p:nvPr/>
            </p:nvSpPr>
            <p:spPr>
              <a:xfrm>
                <a:off x="156505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1376" y="1"/>
                    </a:moveTo>
                    <a:cubicBezTo>
                      <a:pt x="1177" y="383"/>
                      <a:pt x="749" y="1116"/>
                      <a:pt x="1" y="1757"/>
                    </a:cubicBezTo>
                    <a:cubicBezTo>
                      <a:pt x="245" y="1757"/>
                      <a:pt x="627" y="1803"/>
                      <a:pt x="994" y="2093"/>
                    </a:cubicBezTo>
                    <a:cubicBezTo>
                      <a:pt x="1757" y="1788"/>
                      <a:pt x="2155" y="719"/>
                      <a:pt x="2307" y="245"/>
                    </a:cubicBezTo>
                    <a:lnTo>
                      <a:pt x="13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628;p72"/>
              <p:cNvSpPr/>
              <p:nvPr/>
            </p:nvSpPr>
            <p:spPr>
              <a:xfrm>
                <a:off x="1783100" y="1433175"/>
                <a:ext cx="53100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278" extrusionOk="0">
                    <a:moveTo>
                      <a:pt x="230" y="0"/>
                    </a:moveTo>
                    <a:cubicBezTo>
                      <a:pt x="153" y="16"/>
                      <a:pt x="62" y="31"/>
                      <a:pt x="0" y="46"/>
                    </a:cubicBezTo>
                    <a:cubicBezTo>
                      <a:pt x="321" y="413"/>
                      <a:pt x="932" y="1161"/>
                      <a:pt x="1238" y="2169"/>
                    </a:cubicBezTo>
                    <a:cubicBezTo>
                      <a:pt x="1482" y="2948"/>
                      <a:pt x="1543" y="3727"/>
                      <a:pt x="1543" y="4277"/>
                    </a:cubicBezTo>
                    <a:cubicBezTo>
                      <a:pt x="1818" y="4140"/>
                      <a:pt x="2032" y="4002"/>
                      <a:pt x="2093" y="3849"/>
                    </a:cubicBezTo>
                    <a:cubicBezTo>
                      <a:pt x="2108" y="3819"/>
                      <a:pt x="2124" y="3788"/>
                      <a:pt x="2124" y="3758"/>
                    </a:cubicBezTo>
                    <a:cubicBezTo>
                      <a:pt x="2108" y="3712"/>
                      <a:pt x="2093" y="3666"/>
                      <a:pt x="2093" y="3620"/>
                    </a:cubicBezTo>
                    <a:cubicBezTo>
                      <a:pt x="1329" y="611"/>
                      <a:pt x="230" y="0"/>
                      <a:pt x="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629;p72"/>
              <p:cNvSpPr/>
              <p:nvPr/>
            </p:nvSpPr>
            <p:spPr>
              <a:xfrm>
                <a:off x="1804875" y="1741325"/>
                <a:ext cx="263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269" fill="none" extrusionOk="0">
                    <a:moveTo>
                      <a:pt x="76" y="1"/>
                    </a:moveTo>
                    <a:cubicBezTo>
                      <a:pt x="76" y="1"/>
                      <a:pt x="0" y="1055"/>
                      <a:pt x="1054" y="1268"/>
                    </a:cubicBez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630;p72"/>
              <p:cNvSpPr/>
              <p:nvPr/>
            </p:nvSpPr>
            <p:spPr>
              <a:xfrm>
                <a:off x="1819000" y="1783325"/>
                <a:ext cx="51175" cy="390675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5627" fill="none" extrusionOk="0">
                    <a:moveTo>
                      <a:pt x="0" y="1"/>
                    </a:moveTo>
                    <a:lnTo>
                      <a:pt x="2047" y="1562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631;p72"/>
              <p:cNvSpPr/>
              <p:nvPr/>
            </p:nvSpPr>
            <p:spPr>
              <a:xfrm>
                <a:off x="1652125" y="1842525"/>
                <a:ext cx="870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13259" fill="none" extrusionOk="0">
                    <a:moveTo>
                      <a:pt x="3483" y="0"/>
                    </a:moveTo>
                    <a:lnTo>
                      <a:pt x="0" y="132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632;p72"/>
              <p:cNvSpPr/>
              <p:nvPr/>
            </p:nvSpPr>
            <p:spPr>
              <a:xfrm>
                <a:off x="1707100" y="1844975"/>
                <a:ext cx="44700" cy="176275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7051" extrusionOk="0">
                    <a:moveTo>
                      <a:pt x="1455" y="1"/>
                    </a:moveTo>
                    <a:cubicBezTo>
                      <a:pt x="1081" y="1"/>
                      <a:pt x="490" y="362"/>
                      <a:pt x="199" y="2453"/>
                    </a:cubicBezTo>
                    <a:cubicBezTo>
                      <a:pt x="31" y="3736"/>
                      <a:pt x="1" y="5447"/>
                      <a:pt x="16" y="7051"/>
                    </a:cubicBezTo>
                    <a:cubicBezTo>
                      <a:pt x="704" y="3996"/>
                      <a:pt x="1421" y="941"/>
                      <a:pt x="1788" y="101"/>
                    </a:cubicBezTo>
                    <a:cubicBezTo>
                      <a:pt x="1788" y="101"/>
                      <a:pt x="1652" y="1"/>
                      <a:pt x="14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633;p72"/>
              <p:cNvSpPr/>
              <p:nvPr/>
            </p:nvSpPr>
            <p:spPr>
              <a:xfrm>
                <a:off x="1672350" y="1697025"/>
                <a:ext cx="1707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6829" h="2676" extrusionOk="0">
                    <a:moveTo>
                      <a:pt x="6538" y="1"/>
                    </a:moveTo>
                    <a:lnTo>
                      <a:pt x="6538" y="1"/>
                    </a:lnTo>
                    <a:cubicBezTo>
                      <a:pt x="6554" y="260"/>
                      <a:pt x="6554" y="444"/>
                      <a:pt x="6523" y="520"/>
                    </a:cubicBezTo>
                    <a:cubicBezTo>
                      <a:pt x="4950" y="1467"/>
                      <a:pt x="3474" y="1775"/>
                      <a:pt x="2307" y="1775"/>
                    </a:cubicBezTo>
                    <a:cubicBezTo>
                      <a:pt x="2251" y="1775"/>
                      <a:pt x="2195" y="1774"/>
                      <a:pt x="2139" y="1773"/>
                    </a:cubicBezTo>
                    <a:cubicBezTo>
                      <a:pt x="1040" y="1727"/>
                      <a:pt x="261" y="1421"/>
                      <a:pt x="1" y="1131"/>
                    </a:cubicBezTo>
                    <a:lnTo>
                      <a:pt x="1" y="1131"/>
                    </a:lnTo>
                    <a:cubicBezTo>
                      <a:pt x="66" y="1218"/>
                      <a:pt x="1153" y="2675"/>
                      <a:pt x="3445" y="2675"/>
                    </a:cubicBezTo>
                    <a:cubicBezTo>
                      <a:pt x="4371" y="2675"/>
                      <a:pt x="5495" y="2437"/>
                      <a:pt x="6829" y="1773"/>
                    </a:cubicBezTo>
                    <a:cubicBezTo>
                      <a:pt x="6706" y="719"/>
                      <a:pt x="6599" y="47"/>
                      <a:pt x="65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634;p72"/>
              <p:cNvSpPr/>
              <p:nvPr/>
            </p:nvSpPr>
            <p:spPr>
              <a:xfrm>
                <a:off x="1621950" y="1648925"/>
                <a:ext cx="12260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3239" extrusionOk="0">
                    <a:moveTo>
                      <a:pt x="4904" y="0"/>
                    </a:moveTo>
                    <a:cubicBezTo>
                      <a:pt x="3865" y="840"/>
                      <a:pt x="2857" y="1635"/>
                      <a:pt x="2796" y="1665"/>
                    </a:cubicBezTo>
                    <a:cubicBezTo>
                      <a:pt x="2643" y="1741"/>
                      <a:pt x="658" y="1910"/>
                      <a:pt x="123" y="2872"/>
                    </a:cubicBezTo>
                    <a:cubicBezTo>
                      <a:pt x="1" y="3101"/>
                      <a:pt x="62" y="3193"/>
                      <a:pt x="123" y="3238"/>
                    </a:cubicBezTo>
                    <a:cubicBezTo>
                      <a:pt x="153" y="3101"/>
                      <a:pt x="230" y="2750"/>
                      <a:pt x="596" y="2551"/>
                    </a:cubicBezTo>
                    <a:cubicBezTo>
                      <a:pt x="1037" y="2287"/>
                      <a:pt x="2411" y="1923"/>
                      <a:pt x="2800" y="1923"/>
                    </a:cubicBezTo>
                    <a:cubicBezTo>
                      <a:pt x="2816" y="1923"/>
                      <a:pt x="2830" y="1924"/>
                      <a:pt x="2842" y="1925"/>
                    </a:cubicBezTo>
                    <a:cubicBezTo>
                      <a:pt x="2844" y="1925"/>
                      <a:pt x="2845" y="1925"/>
                      <a:pt x="2847" y="1925"/>
                    </a:cubicBezTo>
                    <a:cubicBezTo>
                      <a:pt x="3137" y="1925"/>
                      <a:pt x="4706" y="744"/>
                      <a:pt x="490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635;p72"/>
              <p:cNvSpPr/>
              <p:nvPr/>
            </p:nvSpPr>
            <p:spPr>
              <a:xfrm>
                <a:off x="848325" y="1776850"/>
                <a:ext cx="1542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20896" extrusionOk="0">
                    <a:moveTo>
                      <a:pt x="6171" y="519"/>
                    </a:moveTo>
                    <a:lnTo>
                      <a:pt x="5804" y="260"/>
                    </a:lnTo>
                    <a:lnTo>
                      <a:pt x="5438" y="0"/>
                    </a:lnTo>
                    <a:cubicBezTo>
                      <a:pt x="5377" y="92"/>
                      <a:pt x="4048" y="2001"/>
                      <a:pt x="2704" y="5545"/>
                    </a:cubicBezTo>
                    <a:cubicBezTo>
                      <a:pt x="1467" y="8798"/>
                      <a:pt x="0" y="14098"/>
                      <a:pt x="0" y="20895"/>
                    </a:cubicBezTo>
                    <a:lnTo>
                      <a:pt x="901" y="20895"/>
                    </a:lnTo>
                    <a:cubicBezTo>
                      <a:pt x="901" y="8202"/>
                      <a:pt x="6125" y="596"/>
                      <a:pt x="617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636;p72"/>
              <p:cNvSpPr/>
              <p:nvPr/>
            </p:nvSpPr>
            <p:spPr>
              <a:xfrm>
                <a:off x="1049550" y="1776850"/>
                <a:ext cx="1546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20896" extrusionOk="0">
                    <a:moveTo>
                      <a:pt x="6187" y="519"/>
                    </a:moveTo>
                    <a:lnTo>
                      <a:pt x="5820" y="260"/>
                    </a:lnTo>
                    <a:lnTo>
                      <a:pt x="5438" y="0"/>
                    </a:lnTo>
                    <a:cubicBezTo>
                      <a:pt x="5393" y="92"/>
                      <a:pt x="4064" y="2001"/>
                      <a:pt x="2720" y="5545"/>
                    </a:cubicBezTo>
                    <a:cubicBezTo>
                      <a:pt x="1482" y="8798"/>
                      <a:pt x="1" y="14098"/>
                      <a:pt x="1" y="20895"/>
                    </a:cubicBezTo>
                    <a:lnTo>
                      <a:pt x="902" y="20895"/>
                    </a:lnTo>
                    <a:cubicBezTo>
                      <a:pt x="902" y="8202"/>
                      <a:pt x="6126" y="596"/>
                      <a:pt x="6187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637;p72"/>
              <p:cNvSpPr/>
              <p:nvPr/>
            </p:nvSpPr>
            <p:spPr>
              <a:xfrm>
                <a:off x="1849925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0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46" y="596"/>
                      <a:pt x="0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638;p72"/>
              <p:cNvSpPr/>
              <p:nvPr/>
            </p:nvSpPr>
            <p:spPr>
              <a:xfrm>
                <a:off x="1648300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1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62" y="596"/>
                      <a:pt x="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639;p72"/>
              <p:cNvSpPr/>
              <p:nvPr/>
            </p:nvSpPr>
            <p:spPr>
              <a:xfrm>
                <a:off x="830750" y="1763850"/>
                <a:ext cx="10394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41577" h="1193" extrusionOk="0">
                    <a:moveTo>
                      <a:pt x="596" y="1"/>
                    </a:moveTo>
                    <a:cubicBezTo>
                      <a:pt x="428" y="1"/>
                      <a:pt x="276" y="77"/>
                      <a:pt x="169" y="184"/>
                    </a:cubicBezTo>
                    <a:cubicBezTo>
                      <a:pt x="62" y="291"/>
                      <a:pt x="1" y="444"/>
                      <a:pt x="1" y="596"/>
                    </a:cubicBezTo>
                    <a:cubicBezTo>
                      <a:pt x="1" y="932"/>
                      <a:pt x="260" y="1192"/>
                      <a:pt x="596" y="1192"/>
                    </a:cubicBezTo>
                    <a:lnTo>
                      <a:pt x="40981" y="1192"/>
                    </a:lnTo>
                    <a:cubicBezTo>
                      <a:pt x="41149" y="1192"/>
                      <a:pt x="41302" y="1131"/>
                      <a:pt x="41409" y="1024"/>
                    </a:cubicBezTo>
                    <a:cubicBezTo>
                      <a:pt x="41516" y="917"/>
                      <a:pt x="41577" y="764"/>
                      <a:pt x="41577" y="596"/>
                    </a:cubicBezTo>
                    <a:cubicBezTo>
                      <a:pt x="41577" y="276"/>
                      <a:pt x="41317" y="1"/>
                      <a:pt x="409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640;p72"/>
              <p:cNvSpPr/>
              <p:nvPr/>
            </p:nvSpPr>
            <p:spPr>
              <a:xfrm>
                <a:off x="1855275" y="1763850"/>
                <a:ext cx="1936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1193" extrusionOk="0">
                    <a:moveTo>
                      <a:pt x="0" y="1"/>
                    </a:moveTo>
                    <a:cubicBezTo>
                      <a:pt x="336" y="1"/>
                      <a:pt x="596" y="276"/>
                      <a:pt x="596" y="596"/>
                    </a:cubicBezTo>
                    <a:cubicBezTo>
                      <a:pt x="596" y="764"/>
                      <a:pt x="535" y="917"/>
                      <a:pt x="428" y="1024"/>
                    </a:cubicBezTo>
                    <a:cubicBezTo>
                      <a:pt x="321" y="1131"/>
                      <a:pt x="168" y="1192"/>
                      <a:pt x="0" y="1192"/>
                    </a:cubicBezTo>
                    <a:lnTo>
                      <a:pt x="7149" y="1192"/>
                    </a:lnTo>
                    <a:cubicBezTo>
                      <a:pt x="7317" y="1192"/>
                      <a:pt x="7454" y="1131"/>
                      <a:pt x="7576" y="1024"/>
                    </a:cubicBezTo>
                    <a:cubicBezTo>
                      <a:pt x="7683" y="917"/>
                      <a:pt x="7744" y="764"/>
                      <a:pt x="7744" y="596"/>
                    </a:cubicBezTo>
                    <a:cubicBezTo>
                      <a:pt x="7744" y="276"/>
                      <a:pt x="7485" y="1"/>
                      <a:pt x="7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641;p72"/>
              <p:cNvSpPr/>
              <p:nvPr/>
            </p:nvSpPr>
            <p:spPr>
              <a:xfrm>
                <a:off x="925450" y="1327400"/>
                <a:ext cx="2696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3076" extrusionOk="0">
                    <a:moveTo>
                      <a:pt x="1345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45" y="13075"/>
                    </a:cubicBezTo>
                    <a:lnTo>
                      <a:pt x="10784" y="13075"/>
                    </a:lnTo>
                    <a:lnTo>
                      <a:pt x="10784" y="16"/>
                    </a:lnTo>
                    <a:lnTo>
                      <a:pt x="107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642;p72"/>
              <p:cNvSpPr/>
              <p:nvPr/>
            </p:nvSpPr>
            <p:spPr>
              <a:xfrm>
                <a:off x="1161050" y="1327400"/>
                <a:ext cx="340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076" extrusionOk="0">
                    <a:moveTo>
                      <a:pt x="1360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60" y="13075"/>
                    </a:cubicBezTo>
                    <a:lnTo>
                      <a:pt x="1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643;p72"/>
              <p:cNvSpPr/>
              <p:nvPr/>
            </p:nvSpPr>
            <p:spPr>
              <a:xfrm>
                <a:off x="994950" y="1516850"/>
                <a:ext cx="82500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5498" extrusionOk="0">
                    <a:moveTo>
                      <a:pt x="1516" y="1"/>
                    </a:moveTo>
                    <a:cubicBezTo>
                      <a:pt x="1042" y="1"/>
                      <a:pt x="825" y="426"/>
                      <a:pt x="825" y="426"/>
                    </a:cubicBezTo>
                    <a:lnTo>
                      <a:pt x="0" y="5497"/>
                    </a:lnTo>
                    <a:lnTo>
                      <a:pt x="3300" y="5497"/>
                    </a:lnTo>
                    <a:cubicBezTo>
                      <a:pt x="2429" y="3985"/>
                      <a:pt x="2750" y="564"/>
                      <a:pt x="2063" y="166"/>
                    </a:cubicBezTo>
                    <a:cubicBezTo>
                      <a:pt x="1852" y="46"/>
                      <a:pt x="1670" y="1"/>
                      <a:pt x="1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644;p72"/>
              <p:cNvSpPr/>
              <p:nvPr/>
            </p:nvSpPr>
            <p:spPr>
              <a:xfrm>
                <a:off x="960975" y="1521125"/>
                <a:ext cx="87450" cy="208775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8351" extrusionOk="0">
                    <a:moveTo>
                      <a:pt x="2528" y="1"/>
                    </a:moveTo>
                    <a:cubicBezTo>
                      <a:pt x="2376" y="1"/>
                      <a:pt x="2223" y="94"/>
                      <a:pt x="2169" y="255"/>
                    </a:cubicBezTo>
                    <a:lnTo>
                      <a:pt x="0" y="8167"/>
                    </a:lnTo>
                    <a:lnTo>
                      <a:pt x="2062" y="8350"/>
                    </a:lnTo>
                    <a:cubicBezTo>
                      <a:pt x="2062" y="8350"/>
                      <a:pt x="3208" y="4532"/>
                      <a:pt x="3391" y="2546"/>
                    </a:cubicBezTo>
                    <a:cubicBezTo>
                      <a:pt x="3498" y="1401"/>
                      <a:pt x="3131" y="606"/>
                      <a:pt x="2811" y="148"/>
                    </a:cubicBezTo>
                    <a:cubicBezTo>
                      <a:pt x="2741" y="47"/>
                      <a:pt x="2635" y="1"/>
                      <a:pt x="25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645;p72"/>
              <p:cNvSpPr/>
              <p:nvPr/>
            </p:nvSpPr>
            <p:spPr>
              <a:xfrm>
                <a:off x="925450" y="1719950"/>
                <a:ext cx="15430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1757" extrusionOk="0">
                    <a:moveTo>
                      <a:pt x="886" y="0"/>
                    </a:moveTo>
                    <a:cubicBezTo>
                      <a:pt x="398" y="0"/>
                      <a:pt x="1" y="397"/>
                      <a:pt x="1" y="886"/>
                    </a:cubicBezTo>
                    <a:cubicBezTo>
                      <a:pt x="1" y="1360"/>
                      <a:pt x="398" y="1757"/>
                      <a:pt x="886" y="1757"/>
                    </a:cubicBezTo>
                    <a:lnTo>
                      <a:pt x="5301" y="1757"/>
                    </a:lnTo>
                    <a:cubicBezTo>
                      <a:pt x="5774" y="1757"/>
                      <a:pt x="6171" y="1360"/>
                      <a:pt x="6171" y="886"/>
                    </a:cubicBezTo>
                    <a:cubicBezTo>
                      <a:pt x="6171" y="397"/>
                      <a:pt x="5774" y="0"/>
                      <a:pt x="5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646;p72"/>
              <p:cNvSpPr/>
              <p:nvPr/>
            </p:nvSpPr>
            <p:spPr>
              <a:xfrm>
                <a:off x="1009450" y="1434325"/>
                <a:ext cx="3707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6" extrusionOk="0">
                    <a:moveTo>
                      <a:pt x="1483" y="1130"/>
                    </a:moveTo>
                    <a:cubicBezTo>
                      <a:pt x="1483" y="1757"/>
                      <a:pt x="1146" y="2276"/>
                      <a:pt x="749" y="2276"/>
                    </a:cubicBezTo>
                    <a:cubicBezTo>
                      <a:pt x="337" y="2276"/>
                      <a:pt x="1" y="1757"/>
                      <a:pt x="1" y="1130"/>
                    </a:cubicBezTo>
                    <a:cubicBezTo>
                      <a:pt x="1" y="504"/>
                      <a:pt x="337" y="0"/>
                      <a:pt x="749" y="0"/>
                    </a:cubicBezTo>
                    <a:cubicBezTo>
                      <a:pt x="1146" y="0"/>
                      <a:pt x="1483" y="504"/>
                      <a:pt x="1483" y="11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647;p72"/>
              <p:cNvSpPr/>
              <p:nvPr/>
            </p:nvSpPr>
            <p:spPr>
              <a:xfrm>
                <a:off x="1592175" y="1741325"/>
                <a:ext cx="14245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902" extrusionOk="0">
                    <a:moveTo>
                      <a:pt x="0" y="1"/>
                    </a:moveTo>
                    <a:lnTo>
                      <a:pt x="0" y="902"/>
                    </a:lnTo>
                    <a:lnTo>
                      <a:pt x="5698" y="902"/>
                    </a:lnTo>
                    <a:lnTo>
                      <a:pt x="5698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648;p72"/>
              <p:cNvSpPr/>
              <p:nvPr/>
            </p:nvSpPr>
            <p:spPr>
              <a:xfrm>
                <a:off x="1297000" y="1571775"/>
                <a:ext cx="333375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35" h="7684" extrusionOk="0">
                    <a:moveTo>
                      <a:pt x="321" y="1"/>
                    </a:moveTo>
                    <a:cubicBezTo>
                      <a:pt x="138" y="1"/>
                      <a:pt x="0" y="169"/>
                      <a:pt x="46" y="352"/>
                    </a:cubicBezTo>
                    <a:lnTo>
                      <a:pt x="1772" y="7470"/>
                    </a:lnTo>
                    <a:cubicBezTo>
                      <a:pt x="1803" y="7607"/>
                      <a:pt x="1925" y="7684"/>
                      <a:pt x="2047" y="7684"/>
                    </a:cubicBezTo>
                    <a:lnTo>
                      <a:pt x="13014" y="7684"/>
                    </a:lnTo>
                    <a:cubicBezTo>
                      <a:pt x="13197" y="7684"/>
                      <a:pt x="13335" y="7516"/>
                      <a:pt x="13289" y="7348"/>
                    </a:cubicBezTo>
                    <a:lnTo>
                      <a:pt x="11563" y="215"/>
                    </a:lnTo>
                    <a:cubicBezTo>
                      <a:pt x="11532" y="92"/>
                      <a:pt x="11410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649;p72"/>
              <p:cNvSpPr/>
              <p:nvPr/>
            </p:nvSpPr>
            <p:spPr>
              <a:xfrm>
                <a:off x="1288600" y="1563375"/>
                <a:ext cx="33300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684" extrusionOk="0">
                    <a:moveTo>
                      <a:pt x="306" y="1"/>
                    </a:moveTo>
                    <a:cubicBezTo>
                      <a:pt x="214" y="1"/>
                      <a:pt x="138" y="47"/>
                      <a:pt x="92" y="108"/>
                    </a:cubicBezTo>
                    <a:cubicBezTo>
                      <a:pt x="31" y="169"/>
                      <a:pt x="0" y="260"/>
                      <a:pt x="31" y="352"/>
                    </a:cubicBezTo>
                    <a:lnTo>
                      <a:pt x="1757" y="7470"/>
                    </a:lnTo>
                    <a:cubicBezTo>
                      <a:pt x="1787" y="7607"/>
                      <a:pt x="1894" y="7684"/>
                      <a:pt x="2032" y="7684"/>
                    </a:cubicBezTo>
                    <a:lnTo>
                      <a:pt x="12999" y="7684"/>
                    </a:lnTo>
                    <a:cubicBezTo>
                      <a:pt x="13182" y="7684"/>
                      <a:pt x="13319" y="7516"/>
                      <a:pt x="13274" y="7348"/>
                    </a:cubicBezTo>
                    <a:lnTo>
                      <a:pt x="11532" y="215"/>
                    </a:lnTo>
                    <a:cubicBezTo>
                      <a:pt x="11502" y="92"/>
                      <a:pt x="11395" y="1"/>
                      <a:pt x="11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650;p72"/>
              <p:cNvSpPr/>
              <p:nvPr/>
            </p:nvSpPr>
            <p:spPr>
              <a:xfrm>
                <a:off x="1433325" y="1647775"/>
                <a:ext cx="3515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605" extrusionOk="0">
                    <a:moveTo>
                      <a:pt x="1268" y="596"/>
                    </a:moveTo>
                    <a:cubicBezTo>
                      <a:pt x="1406" y="963"/>
                      <a:pt x="1283" y="1360"/>
                      <a:pt x="963" y="1482"/>
                    </a:cubicBezTo>
                    <a:cubicBezTo>
                      <a:pt x="657" y="1604"/>
                      <a:pt x="291" y="1406"/>
                      <a:pt x="138" y="1024"/>
                    </a:cubicBezTo>
                    <a:cubicBezTo>
                      <a:pt x="0" y="642"/>
                      <a:pt x="138" y="245"/>
                      <a:pt x="443" y="123"/>
                    </a:cubicBezTo>
                    <a:cubicBezTo>
                      <a:pt x="749" y="0"/>
                      <a:pt x="1115" y="214"/>
                      <a:pt x="1268" y="5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651;p72"/>
              <p:cNvSpPr/>
              <p:nvPr/>
            </p:nvSpPr>
            <p:spPr>
              <a:xfrm>
                <a:off x="1768200" y="1134950"/>
                <a:ext cx="372725" cy="247075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652;p72"/>
              <p:cNvSpPr/>
              <p:nvPr/>
            </p:nvSpPr>
            <p:spPr>
              <a:xfrm>
                <a:off x="1846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653;p72"/>
              <p:cNvSpPr/>
              <p:nvPr/>
            </p:nvSpPr>
            <p:spPr>
              <a:xfrm>
                <a:off x="2027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654;p72"/>
              <p:cNvSpPr/>
              <p:nvPr/>
            </p:nvSpPr>
            <p:spPr>
              <a:xfrm>
                <a:off x="1900325" y="1222200"/>
                <a:ext cx="1084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655;p72"/>
              <p:cNvSpPr/>
              <p:nvPr/>
            </p:nvSpPr>
            <p:spPr>
              <a:xfrm>
                <a:off x="1573450" y="1076900"/>
                <a:ext cx="141700" cy="141700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668" extrusionOk="0">
                    <a:moveTo>
                      <a:pt x="2827" y="1742"/>
                    </a:moveTo>
                    <a:cubicBezTo>
                      <a:pt x="3493" y="1742"/>
                      <a:pt x="4023" y="2338"/>
                      <a:pt x="3911" y="3025"/>
                    </a:cubicBezTo>
                    <a:cubicBezTo>
                      <a:pt x="3835" y="3483"/>
                      <a:pt x="3468" y="3850"/>
                      <a:pt x="3025" y="3911"/>
                    </a:cubicBezTo>
                    <a:cubicBezTo>
                      <a:pt x="2956" y="3923"/>
                      <a:pt x="2889" y="3929"/>
                      <a:pt x="2822" y="3929"/>
                    </a:cubicBezTo>
                    <a:cubicBezTo>
                      <a:pt x="2165" y="3929"/>
                      <a:pt x="1646" y="3338"/>
                      <a:pt x="1757" y="2658"/>
                    </a:cubicBezTo>
                    <a:cubicBezTo>
                      <a:pt x="1834" y="2200"/>
                      <a:pt x="2200" y="1833"/>
                      <a:pt x="2643" y="1757"/>
                    </a:cubicBezTo>
                    <a:cubicBezTo>
                      <a:pt x="2705" y="1747"/>
                      <a:pt x="2767" y="1742"/>
                      <a:pt x="2827" y="1742"/>
                    </a:cubicBezTo>
                    <a:close/>
                    <a:moveTo>
                      <a:pt x="2643" y="1"/>
                    </a:moveTo>
                    <a:cubicBezTo>
                      <a:pt x="2491" y="1"/>
                      <a:pt x="2384" y="123"/>
                      <a:pt x="2384" y="260"/>
                    </a:cubicBezTo>
                    <a:lnTo>
                      <a:pt x="2384" y="902"/>
                    </a:lnTo>
                    <a:cubicBezTo>
                      <a:pt x="2170" y="948"/>
                      <a:pt x="1971" y="1039"/>
                      <a:pt x="1788" y="1146"/>
                    </a:cubicBezTo>
                    <a:lnTo>
                      <a:pt x="1345" y="703"/>
                    </a:lnTo>
                    <a:cubicBezTo>
                      <a:pt x="1292" y="650"/>
                      <a:pt x="1223" y="623"/>
                      <a:pt x="1154" y="623"/>
                    </a:cubicBezTo>
                    <a:cubicBezTo>
                      <a:pt x="1085" y="623"/>
                      <a:pt x="1017" y="650"/>
                      <a:pt x="963" y="703"/>
                    </a:cubicBezTo>
                    <a:lnTo>
                      <a:pt x="688" y="963"/>
                    </a:lnTo>
                    <a:cubicBezTo>
                      <a:pt x="597" y="1070"/>
                      <a:pt x="597" y="1238"/>
                      <a:pt x="688" y="1345"/>
                    </a:cubicBezTo>
                    <a:lnTo>
                      <a:pt x="1146" y="1788"/>
                    </a:lnTo>
                    <a:cubicBezTo>
                      <a:pt x="1024" y="1971"/>
                      <a:pt x="948" y="2169"/>
                      <a:pt x="902" y="2383"/>
                    </a:cubicBezTo>
                    <a:lnTo>
                      <a:pt x="261" y="2383"/>
                    </a:lnTo>
                    <a:cubicBezTo>
                      <a:pt x="123" y="2383"/>
                      <a:pt x="1" y="2505"/>
                      <a:pt x="1" y="2643"/>
                    </a:cubicBezTo>
                    <a:lnTo>
                      <a:pt x="1" y="3025"/>
                    </a:lnTo>
                    <a:cubicBezTo>
                      <a:pt x="1" y="3178"/>
                      <a:pt x="123" y="3300"/>
                      <a:pt x="261" y="3300"/>
                    </a:cubicBezTo>
                    <a:lnTo>
                      <a:pt x="902" y="3300"/>
                    </a:lnTo>
                    <a:cubicBezTo>
                      <a:pt x="948" y="3514"/>
                      <a:pt x="1024" y="3697"/>
                      <a:pt x="1146" y="3880"/>
                    </a:cubicBezTo>
                    <a:lnTo>
                      <a:pt x="688" y="4338"/>
                    </a:lnTo>
                    <a:cubicBezTo>
                      <a:pt x="597" y="4430"/>
                      <a:pt x="597" y="4598"/>
                      <a:pt x="688" y="4705"/>
                    </a:cubicBezTo>
                    <a:lnTo>
                      <a:pt x="963" y="4980"/>
                    </a:lnTo>
                    <a:cubicBezTo>
                      <a:pt x="1017" y="5033"/>
                      <a:pt x="1085" y="5060"/>
                      <a:pt x="1154" y="5060"/>
                    </a:cubicBezTo>
                    <a:cubicBezTo>
                      <a:pt x="1223" y="5060"/>
                      <a:pt x="1292" y="5033"/>
                      <a:pt x="1345" y="4980"/>
                    </a:cubicBezTo>
                    <a:lnTo>
                      <a:pt x="1788" y="4537"/>
                    </a:lnTo>
                    <a:cubicBezTo>
                      <a:pt x="1971" y="4644"/>
                      <a:pt x="2170" y="4720"/>
                      <a:pt x="2384" y="4781"/>
                    </a:cubicBezTo>
                    <a:lnTo>
                      <a:pt x="2384" y="5408"/>
                    </a:lnTo>
                    <a:cubicBezTo>
                      <a:pt x="2384" y="5560"/>
                      <a:pt x="2491" y="5667"/>
                      <a:pt x="2643" y="5667"/>
                    </a:cubicBezTo>
                    <a:lnTo>
                      <a:pt x="3025" y="5667"/>
                    </a:lnTo>
                    <a:cubicBezTo>
                      <a:pt x="3178" y="5667"/>
                      <a:pt x="3300" y="5560"/>
                      <a:pt x="3300" y="5408"/>
                    </a:cubicBezTo>
                    <a:lnTo>
                      <a:pt x="3300" y="4781"/>
                    </a:lnTo>
                    <a:cubicBezTo>
                      <a:pt x="3499" y="4720"/>
                      <a:pt x="3697" y="4644"/>
                      <a:pt x="3881" y="4537"/>
                    </a:cubicBezTo>
                    <a:lnTo>
                      <a:pt x="4324" y="4980"/>
                    </a:lnTo>
                    <a:cubicBezTo>
                      <a:pt x="4377" y="5033"/>
                      <a:pt x="4446" y="5060"/>
                      <a:pt x="4514" y="5060"/>
                    </a:cubicBezTo>
                    <a:cubicBezTo>
                      <a:pt x="4583" y="5060"/>
                      <a:pt x="4652" y="5033"/>
                      <a:pt x="4705" y="4980"/>
                    </a:cubicBezTo>
                    <a:lnTo>
                      <a:pt x="4980" y="4705"/>
                    </a:lnTo>
                    <a:cubicBezTo>
                      <a:pt x="5072" y="4598"/>
                      <a:pt x="5072" y="4430"/>
                      <a:pt x="4980" y="4338"/>
                    </a:cubicBezTo>
                    <a:lnTo>
                      <a:pt x="4522" y="3880"/>
                    </a:lnTo>
                    <a:cubicBezTo>
                      <a:pt x="4644" y="3712"/>
                      <a:pt x="4721" y="3514"/>
                      <a:pt x="4766" y="3300"/>
                    </a:cubicBezTo>
                    <a:lnTo>
                      <a:pt x="5408" y="3300"/>
                    </a:lnTo>
                    <a:cubicBezTo>
                      <a:pt x="5545" y="3300"/>
                      <a:pt x="5668" y="3178"/>
                      <a:pt x="5668" y="3025"/>
                    </a:cubicBezTo>
                    <a:lnTo>
                      <a:pt x="5668" y="2643"/>
                    </a:lnTo>
                    <a:cubicBezTo>
                      <a:pt x="5668" y="2490"/>
                      <a:pt x="5545" y="2383"/>
                      <a:pt x="5408" y="2383"/>
                    </a:cubicBezTo>
                    <a:lnTo>
                      <a:pt x="4766" y="2383"/>
                    </a:lnTo>
                    <a:cubicBezTo>
                      <a:pt x="4721" y="2169"/>
                      <a:pt x="4644" y="1971"/>
                      <a:pt x="4522" y="1788"/>
                    </a:cubicBezTo>
                    <a:lnTo>
                      <a:pt x="4980" y="1345"/>
                    </a:lnTo>
                    <a:cubicBezTo>
                      <a:pt x="5072" y="1238"/>
                      <a:pt x="5072" y="1070"/>
                      <a:pt x="4980" y="963"/>
                    </a:cubicBezTo>
                    <a:lnTo>
                      <a:pt x="4705" y="703"/>
                    </a:lnTo>
                    <a:cubicBezTo>
                      <a:pt x="4652" y="650"/>
                      <a:pt x="4583" y="623"/>
                      <a:pt x="4514" y="623"/>
                    </a:cubicBezTo>
                    <a:cubicBezTo>
                      <a:pt x="4446" y="623"/>
                      <a:pt x="4377" y="650"/>
                      <a:pt x="4324" y="703"/>
                    </a:cubicBezTo>
                    <a:lnTo>
                      <a:pt x="3881" y="1146"/>
                    </a:lnTo>
                    <a:cubicBezTo>
                      <a:pt x="3697" y="1039"/>
                      <a:pt x="3499" y="948"/>
                      <a:pt x="3300" y="902"/>
                    </a:cubicBezTo>
                    <a:lnTo>
                      <a:pt x="3300" y="260"/>
                    </a:lnTo>
                    <a:cubicBezTo>
                      <a:pt x="3300" y="123"/>
                      <a:pt x="3178" y="1"/>
                      <a:pt x="3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656;p72"/>
              <p:cNvSpPr/>
              <p:nvPr/>
            </p:nvSpPr>
            <p:spPr>
              <a:xfrm>
                <a:off x="1358850" y="1305250"/>
                <a:ext cx="155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2903" extrusionOk="0">
                    <a:moveTo>
                      <a:pt x="3300" y="0"/>
                    </a:moveTo>
                    <a:cubicBezTo>
                      <a:pt x="2032" y="0"/>
                      <a:pt x="948" y="810"/>
                      <a:pt x="551" y="1956"/>
                    </a:cubicBezTo>
                    <a:lnTo>
                      <a:pt x="1" y="1833"/>
                    </a:lnTo>
                    <a:lnTo>
                      <a:pt x="413" y="2551"/>
                    </a:lnTo>
                    <a:lnTo>
                      <a:pt x="627" y="2903"/>
                    </a:lnTo>
                    <a:lnTo>
                      <a:pt x="673" y="2903"/>
                    </a:lnTo>
                    <a:lnTo>
                      <a:pt x="963" y="2689"/>
                    </a:lnTo>
                    <a:lnTo>
                      <a:pt x="1666" y="2185"/>
                    </a:lnTo>
                    <a:lnTo>
                      <a:pt x="1116" y="2078"/>
                    </a:lnTo>
                    <a:cubicBezTo>
                      <a:pt x="1452" y="1192"/>
                      <a:pt x="2307" y="566"/>
                      <a:pt x="3300" y="566"/>
                    </a:cubicBezTo>
                    <a:cubicBezTo>
                      <a:pt x="4507" y="566"/>
                      <a:pt x="5515" y="1482"/>
                      <a:pt x="5637" y="2643"/>
                    </a:cubicBezTo>
                    <a:cubicBezTo>
                      <a:pt x="5652" y="2796"/>
                      <a:pt x="5774" y="2903"/>
                      <a:pt x="5927" y="2903"/>
                    </a:cubicBezTo>
                    <a:cubicBezTo>
                      <a:pt x="6095" y="2903"/>
                      <a:pt x="6217" y="2765"/>
                      <a:pt x="6202" y="2582"/>
                    </a:cubicBezTo>
                    <a:cubicBezTo>
                      <a:pt x="6034" y="1131"/>
                      <a:pt x="4797" y="0"/>
                      <a:pt x="3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657;p72"/>
              <p:cNvSpPr/>
              <p:nvPr/>
            </p:nvSpPr>
            <p:spPr>
              <a:xfrm>
                <a:off x="1367650" y="1397275"/>
                <a:ext cx="1550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2918" extrusionOk="0">
                    <a:moveTo>
                      <a:pt x="290" y="1"/>
                    </a:moveTo>
                    <a:cubicBezTo>
                      <a:pt x="122" y="1"/>
                      <a:pt x="0" y="153"/>
                      <a:pt x="15" y="321"/>
                    </a:cubicBezTo>
                    <a:cubicBezTo>
                      <a:pt x="168" y="1772"/>
                      <a:pt x="1405" y="2918"/>
                      <a:pt x="2902" y="2918"/>
                    </a:cubicBezTo>
                    <a:cubicBezTo>
                      <a:pt x="4185" y="2918"/>
                      <a:pt x="5270" y="2093"/>
                      <a:pt x="5652" y="963"/>
                    </a:cubicBezTo>
                    <a:lnTo>
                      <a:pt x="6201" y="1070"/>
                    </a:lnTo>
                    <a:lnTo>
                      <a:pt x="5804" y="367"/>
                    </a:lnTo>
                    <a:lnTo>
                      <a:pt x="5590" y="1"/>
                    </a:lnTo>
                    <a:lnTo>
                      <a:pt x="5529" y="1"/>
                    </a:lnTo>
                    <a:lnTo>
                      <a:pt x="5239" y="214"/>
                    </a:lnTo>
                    <a:lnTo>
                      <a:pt x="4552" y="718"/>
                    </a:lnTo>
                    <a:lnTo>
                      <a:pt x="5102" y="841"/>
                    </a:lnTo>
                    <a:cubicBezTo>
                      <a:pt x="4766" y="1727"/>
                      <a:pt x="3910" y="2353"/>
                      <a:pt x="2902" y="2353"/>
                    </a:cubicBezTo>
                    <a:cubicBezTo>
                      <a:pt x="1696" y="2353"/>
                      <a:pt x="703" y="1436"/>
                      <a:pt x="581" y="260"/>
                    </a:cubicBezTo>
                    <a:cubicBezTo>
                      <a:pt x="550" y="123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658;p72"/>
              <p:cNvSpPr/>
              <p:nvPr/>
            </p:nvSpPr>
            <p:spPr>
              <a:xfrm>
                <a:off x="1374525" y="1377800"/>
                <a:ext cx="11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6" h="32" extrusionOk="0">
                    <a:moveTo>
                      <a:pt x="0" y="1"/>
                    </a:moveTo>
                    <a:lnTo>
                      <a:pt x="15" y="3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EEF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221931" y="2407784"/>
            <a:ext cx="4370100" cy="203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-Es un contador ascendente y descendente</a:t>
            </a:r>
          </a:p>
          <a:p>
            <a:pPr marL="0" lvl="0" indent="0"/>
            <a:r>
              <a:rPr lang="es-ES" dirty="0"/>
              <a:t>-Capaz de contar del 0 al 9 con ayuda del pulso de reloj.</a:t>
            </a:r>
          </a:p>
          <a:p>
            <a:pPr marL="0" lvl="0" indent="0"/>
            <a:r>
              <a:rPr lang="es-ES" dirty="0"/>
              <a:t>-</a:t>
            </a:r>
            <a:r>
              <a:rPr lang="es-EC" dirty="0"/>
              <a:t>Voltaje de alimentación: 4,25 a 5,25 V.</a:t>
            </a:r>
          </a:p>
          <a:p>
            <a:pPr marL="0" lvl="0" indent="0"/>
            <a:r>
              <a:rPr lang="es-ES" dirty="0"/>
              <a:t>-Se puede pre cargar el valor inicial del conteo (A,B,C,D)</a:t>
            </a:r>
            <a:endParaRPr dirty="0"/>
          </a:p>
        </p:txBody>
      </p:sp>
      <p:sp>
        <p:nvSpPr>
          <p:cNvPr id="70" name="Google Shape;591;p41"/>
          <p:cNvSpPr txBox="1">
            <a:spLocks noGrp="1"/>
          </p:cNvSpPr>
          <p:nvPr>
            <p:ph type="title"/>
          </p:nvPr>
        </p:nvSpPr>
        <p:spPr>
          <a:xfrm>
            <a:off x="314133" y="1535184"/>
            <a:ext cx="4895850" cy="87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Contador 74192 </a:t>
            </a:r>
            <a:endParaRPr sz="4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433" y="343478"/>
            <a:ext cx="3255598" cy="1743739"/>
          </a:xfrm>
          <a:prstGeom prst="rect">
            <a:avLst/>
          </a:prstGeom>
        </p:spPr>
      </p:pic>
      <p:pic>
        <p:nvPicPr>
          <p:cNvPr id="1032" name="Picture 8" descr="74LS192 TTL Contador BCD Ascendente Descendente - UNIT Electronic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22029" r="23781" b="25102"/>
          <a:stretch/>
        </p:blipFill>
        <p:spPr bwMode="auto">
          <a:xfrm>
            <a:off x="695739" y="2604052"/>
            <a:ext cx="1683025" cy="171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9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/>
          <p:cNvSpPr txBox="1">
            <a:spLocks noGrp="1"/>
          </p:cNvSpPr>
          <p:nvPr>
            <p:ph type="title"/>
          </p:nvPr>
        </p:nvSpPr>
        <p:spPr>
          <a:xfrm>
            <a:off x="4363268" y="1113033"/>
            <a:ext cx="4520100" cy="1569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Compuerta And 7408</a:t>
            </a:r>
            <a:endParaRPr sz="4800" dirty="0"/>
          </a:p>
        </p:txBody>
      </p:sp>
      <p:sp>
        <p:nvSpPr>
          <p:cNvPr id="592" name="Google Shape;592;p41"/>
          <p:cNvSpPr txBox="1">
            <a:spLocks noGrp="1"/>
          </p:cNvSpPr>
          <p:nvPr>
            <p:ph type="subTitle" idx="1"/>
          </p:nvPr>
        </p:nvSpPr>
        <p:spPr>
          <a:xfrm>
            <a:off x="302157" y="2804157"/>
            <a:ext cx="4520100" cy="13419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C" dirty="0"/>
              <a:t>-Son 4 compuertas and de 2 entradas,</a:t>
            </a:r>
          </a:p>
          <a:p>
            <a:pPr marL="0" lvl="0" indent="0"/>
            <a:r>
              <a:rPr lang="es-EC" dirty="0"/>
              <a:t>-Su uso es para industria, comunicaciones y red.</a:t>
            </a:r>
          </a:p>
          <a:p>
            <a:pPr marL="0" indent="0"/>
            <a:r>
              <a:rPr lang="es-ES" dirty="0"/>
              <a:t>-</a:t>
            </a:r>
            <a:r>
              <a:rPr lang="es-EC" dirty="0"/>
              <a:t>Rango tensión de alimentación: 4.75 a 5.25 V</a:t>
            </a:r>
          </a:p>
          <a:p>
            <a:pPr marL="0" lvl="0" indent="0"/>
            <a:endParaRPr dirty="0"/>
          </a:p>
        </p:txBody>
      </p:sp>
      <p:pic>
        <p:nvPicPr>
          <p:cNvPr id="5122" name="Picture 2" descr="Circuito Integrado 74ls08, 7408. Compuerta Lógica A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16416" r="5360" b="14740"/>
          <a:stretch/>
        </p:blipFill>
        <p:spPr bwMode="auto">
          <a:xfrm>
            <a:off x="6305551" y="2804157"/>
            <a:ext cx="1819274" cy="14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D74LS08 Compuerta Lógica AND – Novatroni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6457" r="5113" b="7975"/>
          <a:stretch/>
        </p:blipFill>
        <p:spPr bwMode="auto">
          <a:xfrm>
            <a:off x="466725" y="333376"/>
            <a:ext cx="3152775" cy="22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67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/>
          <p:cNvSpPr txBox="1">
            <a:spLocks noGrp="1"/>
          </p:cNvSpPr>
          <p:nvPr>
            <p:ph type="title"/>
          </p:nvPr>
        </p:nvSpPr>
        <p:spPr>
          <a:xfrm>
            <a:off x="4924338" y="1113033"/>
            <a:ext cx="3959030" cy="1569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Comparador 7485</a:t>
            </a:r>
            <a:endParaRPr sz="4800" dirty="0"/>
          </a:p>
        </p:txBody>
      </p:sp>
      <p:sp>
        <p:nvSpPr>
          <p:cNvPr id="592" name="Google Shape;592;p41"/>
          <p:cNvSpPr txBox="1">
            <a:spLocks noGrp="1"/>
          </p:cNvSpPr>
          <p:nvPr>
            <p:ph type="subTitle" idx="1"/>
          </p:nvPr>
        </p:nvSpPr>
        <p:spPr>
          <a:xfrm>
            <a:off x="344101" y="3240384"/>
            <a:ext cx="4520100" cy="13419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C" dirty="0"/>
              <a:t>-</a:t>
            </a:r>
            <a:r>
              <a:rPr lang="es-ES" dirty="0"/>
              <a:t>Puede comparar hasta 2 números de 4 bits.</a:t>
            </a:r>
          </a:p>
          <a:p>
            <a:pPr marL="0" lvl="0" indent="0"/>
            <a:r>
              <a:rPr lang="es-ES" dirty="0"/>
              <a:t>-Tiene 3 entradas en cascada.</a:t>
            </a:r>
          </a:p>
          <a:p>
            <a:pPr marL="0" lvl="0" indent="0"/>
            <a:r>
              <a:rPr lang="es-ES" dirty="0"/>
              <a:t>-Tiene 3 salidas: A&gt;B, A&lt;B, A=B.</a:t>
            </a:r>
            <a:endParaRPr lang="es-EC" dirty="0"/>
          </a:p>
          <a:p>
            <a:pPr marL="0" indent="0"/>
            <a:r>
              <a:rPr lang="es-EC" dirty="0"/>
              <a:t>-Voltaje de alimentación: 4.75 V a 5.25 V</a:t>
            </a:r>
          </a:p>
          <a:p>
            <a:pPr marL="0" lvl="0" indent="0"/>
            <a:endParaRPr dirty="0"/>
          </a:p>
        </p:txBody>
      </p:sp>
      <p:pic>
        <p:nvPicPr>
          <p:cNvPr id="1026" name="Picture 2" descr="Como funciona comparador de magnitud con circuito integrado 7485 – RogerB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9" y="206681"/>
            <a:ext cx="30480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rcuito Integrado 74ls85, 7485. Comparador | ledsemiconducto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t="12958" b="13229"/>
          <a:stretch/>
        </p:blipFill>
        <p:spPr bwMode="auto">
          <a:xfrm>
            <a:off x="5721292" y="2768367"/>
            <a:ext cx="2516697" cy="19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5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76719" y="2472800"/>
            <a:ext cx="4370100" cy="203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-</a:t>
            </a:r>
            <a:r>
              <a:rPr lang="es-EC" dirty="0"/>
              <a:t>Incluye 4 compuertas lógicas OR de 2 entradas en un solo integrado.</a:t>
            </a:r>
          </a:p>
          <a:p>
            <a:pPr marL="0" lvl="0" indent="0"/>
            <a:r>
              <a:rPr lang="es-ES" dirty="0"/>
              <a:t>-</a:t>
            </a:r>
            <a:r>
              <a:rPr lang="es-EC" dirty="0"/>
              <a:t>Voltaje de operación: 5.25 V a 4.75 V</a:t>
            </a:r>
          </a:p>
          <a:p>
            <a:pPr marL="0" lvl="0" indent="0"/>
            <a:endParaRPr dirty="0"/>
          </a:p>
        </p:txBody>
      </p:sp>
      <p:sp>
        <p:nvSpPr>
          <p:cNvPr id="7" name="Google Shape;591;p41"/>
          <p:cNvSpPr txBox="1">
            <a:spLocks noGrp="1"/>
          </p:cNvSpPr>
          <p:nvPr>
            <p:ph type="title"/>
          </p:nvPr>
        </p:nvSpPr>
        <p:spPr>
          <a:xfrm>
            <a:off x="401719" y="903290"/>
            <a:ext cx="4520100" cy="1569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Compuerta Or</a:t>
            </a:r>
            <a:br>
              <a:rPr lang="en" sz="4800" dirty="0"/>
            </a:br>
            <a:r>
              <a:rPr lang="en" sz="4800" dirty="0"/>
              <a:t>7432</a:t>
            </a:r>
            <a:endParaRPr sz="4800" dirty="0"/>
          </a:p>
        </p:txBody>
      </p:sp>
      <p:pic>
        <p:nvPicPr>
          <p:cNvPr id="4100" name="Picture 4" descr="K0335 7432 74LS32 Compuerta lógica OR. – Sie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1" b="14624"/>
          <a:stretch/>
        </p:blipFill>
        <p:spPr bwMode="auto">
          <a:xfrm>
            <a:off x="5403850" y="438149"/>
            <a:ext cx="3159669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74LS32 - Compuerta Lógica OR&quot; - TdElectrónic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49" y="2938322"/>
            <a:ext cx="3159669" cy="170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3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76719" y="2472800"/>
            <a:ext cx="4370100" cy="203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-Funciona como un decodificador BCD a 7segmentos, es decir convierte una entrada BCD de 4 bits a una combinación adecuada para mostrar dígitos del 0-9 en un display 7 segmentos.</a:t>
            </a:r>
          </a:p>
          <a:p>
            <a:pPr marL="0" lvl="0" indent="0"/>
            <a:r>
              <a:rPr lang="es-ES" dirty="0"/>
              <a:t>-Rango tensión de alimentación: 4.75 V a 5.25 V</a:t>
            </a:r>
          </a:p>
          <a:p>
            <a:pPr marL="0" lvl="0" indent="0"/>
            <a:endParaRPr dirty="0"/>
          </a:p>
        </p:txBody>
      </p:sp>
      <p:pic>
        <p:nvPicPr>
          <p:cNvPr id="1026" name="Picture 2" descr="7447 – AV Electronic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t="16839" r="3030" b="13314"/>
          <a:stretch/>
        </p:blipFill>
        <p:spPr bwMode="auto">
          <a:xfrm>
            <a:off x="5325497" y="469782"/>
            <a:ext cx="2870547" cy="21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rcuito Integrado 74ls47, 7447. Decodificador BCD Anodo | ledsemiconduct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60" y="2719717"/>
            <a:ext cx="2134619" cy="209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591;p41"/>
          <p:cNvSpPr txBox="1">
            <a:spLocks noGrp="1"/>
          </p:cNvSpPr>
          <p:nvPr>
            <p:ph type="title"/>
          </p:nvPr>
        </p:nvSpPr>
        <p:spPr>
          <a:xfrm>
            <a:off x="1400541" y="1098884"/>
            <a:ext cx="2522456" cy="87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CI: 7447</a:t>
            </a:r>
            <a:endParaRPr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/>
          <p:cNvSpPr txBox="1">
            <a:spLocks noGrp="1"/>
          </p:cNvSpPr>
          <p:nvPr>
            <p:ph type="title"/>
          </p:nvPr>
        </p:nvSpPr>
        <p:spPr>
          <a:xfrm>
            <a:off x="4363268" y="1113033"/>
            <a:ext cx="4520100" cy="14664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Display 7 Segementos</a:t>
            </a:r>
            <a:endParaRPr sz="4800" dirty="0"/>
          </a:p>
        </p:txBody>
      </p:sp>
      <p:sp>
        <p:nvSpPr>
          <p:cNvPr id="592" name="Google Shape;592;p41"/>
          <p:cNvSpPr txBox="1">
            <a:spLocks noGrp="1"/>
          </p:cNvSpPr>
          <p:nvPr>
            <p:ph type="subTitle" idx="1"/>
          </p:nvPr>
        </p:nvSpPr>
        <p:spPr>
          <a:xfrm>
            <a:off x="504824" y="2980571"/>
            <a:ext cx="4520100" cy="13419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C" dirty="0"/>
              <a:t>- Dispositivo que permite visualizar los números del 0 al 9.</a:t>
            </a:r>
          </a:p>
          <a:p>
            <a:pPr marL="0" lvl="0" indent="0"/>
            <a:r>
              <a:rPr lang="es-ES" dirty="0"/>
              <a:t>- El display usado es de ánodo común, pero existe también de cátodo común.</a:t>
            </a:r>
            <a:endParaRPr lang="es-EC" dirty="0"/>
          </a:p>
          <a:p>
            <a:pPr marL="0" lvl="0" indent="0"/>
            <a:r>
              <a:rPr lang="es-ES" dirty="0"/>
              <a:t>- </a:t>
            </a:r>
            <a:r>
              <a:rPr lang="es-ES" dirty="0" err="1"/>
              <a:t>Volataje</a:t>
            </a:r>
            <a:r>
              <a:rPr lang="es-ES" dirty="0"/>
              <a:t> Max. 5 V.</a:t>
            </a:r>
          </a:p>
        </p:txBody>
      </p:sp>
      <p:pic>
        <p:nvPicPr>
          <p:cNvPr id="6" name="Picture 6" descr="LED Display 7 Segmentos – AV Electronic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7" t="15578" r="25902" b="24623"/>
          <a:stretch/>
        </p:blipFill>
        <p:spPr bwMode="auto">
          <a:xfrm>
            <a:off x="6357718" y="2980571"/>
            <a:ext cx="1219586" cy="145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play 7 segmentos cátodo común bit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4" t="14375" r="11588" b="11736"/>
          <a:stretch/>
        </p:blipFill>
        <p:spPr bwMode="auto">
          <a:xfrm>
            <a:off x="504824" y="685799"/>
            <a:ext cx="3438525" cy="189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50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591019" y="2930000"/>
            <a:ext cx="4257206" cy="1575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-Pulsadores</a:t>
            </a:r>
          </a:p>
          <a:p>
            <a:pPr marL="0" lvl="0" indent="0"/>
            <a:r>
              <a:rPr lang="es-ES" dirty="0"/>
              <a:t>-Interruptores</a:t>
            </a:r>
          </a:p>
          <a:p>
            <a:pPr marL="0" lvl="0" indent="0"/>
            <a:r>
              <a:rPr lang="es-ES" dirty="0"/>
              <a:t>-Transistores</a:t>
            </a:r>
          </a:p>
          <a:p>
            <a:pPr marL="0" lvl="0" indent="0"/>
            <a:r>
              <a:rPr lang="es-ES" dirty="0"/>
              <a:t>-Resistores</a:t>
            </a:r>
          </a:p>
          <a:p>
            <a:pPr marL="0" lvl="0" indent="0"/>
            <a:r>
              <a:rPr lang="es-ES" dirty="0"/>
              <a:t>-Leds</a:t>
            </a:r>
          </a:p>
          <a:p>
            <a:pPr marL="0" lvl="0" indent="0"/>
            <a:r>
              <a:rPr lang="es-ES" dirty="0"/>
              <a:t>-Base de 14 pines, etc.</a:t>
            </a:r>
          </a:p>
        </p:txBody>
      </p:sp>
      <p:sp>
        <p:nvSpPr>
          <p:cNvPr id="70" name="Google Shape;591;p41"/>
          <p:cNvSpPr txBox="1">
            <a:spLocks noGrp="1"/>
          </p:cNvSpPr>
          <p:nvPr>
            <p:ph type="title"/>
          </p:nvPr>
        </p:nvSpPr>
        <p:spPr>
          <a:xfrm>
            <a:off x="271697" y="1709024"/>
            <a:ext cx="4895850" cy="87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Otros Elementos</a:t>
            </a:r>
            <a:endParaRPr sz="4800" dirty="0"/>
          </a:p>
        </p:txBody>
      </p:sp>
      <p:pic>
        <p:nvPicPr>
          <p:cNvPr id="6148" name="Picture 4" descr="Pulsador 4 Pin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4" t="19583" r="17986" b="10208"/>
          <a:stretch/>
        </p:blipFill>
        <p:spPr bwMode="auto">
          <a:xfrm>
            <a:off x="5432227" y="1254183"/>
            <a:ext cx="740896" cy="84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TERRUPTOR/PULSADOR ON-OFF-(ON) 2 POLOS - PROS by DIT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641" y="769666"/>
            <a:ext cx="1350208" cy="101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istors at Rs 0.25 | प्रतिरोधों in Bengaluru | ID: 120167347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340" y="1868792"/>
            <a:ext cx="1392572" cy="13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TRANSISTOR NPN TIP41C-LOTE 10 UNIDADES – Suertas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2" b="13831"/>
          <a:stretch/>
        </p:blipFill>
        <p:spPr bwMode="auto">
          <a:xfrm>
            <a:off x="5699186" y="2472800"/>
            <a:ext cx="1213569" cy="78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LED rojo verde close up shot Fotografía de stock - Alam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7" b="7216"/>
          <a:stretch/>
        </p:blipFill>
        <p:spPr bwMode="auto">
          <a:xfrm>
            <a:off x="5751615" y="3425983"/>
            <a:ext cx="110871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14p Base para circuito integrado 14 pine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5" t="13686" r="12718" b="15089"/>
          <a:stretch/>
        </p:blipFill>
        <p:spPr bwMode="auto">
          <a:xfrm>
            <a:off x="7835699" y="651083"/>
            <a:ext cx="904875" cy="9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Baquelita perforada (5x7cm) – Novatronic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5017" r="4069" b="5427"/>
          <a:stretch/>
        </p:blipFill>
        <p:spPr bwMode="auto">
          <a:xfrm>
            <a:off x="7108678" y="3541791"/>
            <a:ext cx="1631896" cy="12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995750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Informatics Day by Slidesgo">
  <a:themeElements>
    <a:clrScheme name="Simple Light">
      <a:dk1>
        <a:srgbClr val="FFFFFF"/>
      </a:dk1>
      <a:lt1>
        <a:srgbClr val="0C1C29"/>
      </a:lt1>
      <a:dk2>
        <a:srgbClr val="E0F4FB"/>
      </a:dk2>
      <a:lt2>
        <a:srgbClr val="8CDFF1"/>
      </a:lt2>
      <a:accent1>
        <a:srgbClr val="02B2FB"/>
      </a:accent1>
      <a:accent2>
        <a:srgbClr val="4DA6C6"/>
      </a:accent2>
      <a:accent3>
        <a:srgbClr val="0E5279"/>
      </a:accent3>
      <a:accent4>
        <a:srgbClr val="09364D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455</Words>
  <Application>Microsoft Office PowerPoint</Application>
  <PresentationFormat>Presentación en pantalla (16:9)</PresentationFormat>
  <Paragraphs>85</Paragraphs>
  <Slides>20</Slides>
  <Notes>19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Roboto</vt:lpstr>
      <vt:lpstr>Zen Dots</vt:lpstr>
      <vt:lpstr>World Informatics Day by Slidesgo</vt:lpstr>
      <vt:lpstr>Sistema de Control de Aforo</vt:lpstr>
      <vt:lpstr>Temporizador o timer 555</vt:lpstr>
      <vt:lpstr>Contador 74192 </vt:lpstr>
      <vt:lpstr>Compuerta And 7408</vt:lpstr>
      <vt:lpstr>Comparador 7485</vt:lpstr>
      <vt:lpstr>Compuerta Or 7432</vt:lpstr>
      <vt:lpstr>CI: 7447</vt:lpstr>
      <vt:lpstr>Display 7 Segementos</vt:lpstr>
      <vt:lpstr>Otros Elementos</vt:lpstr>
      <vt:lpstr>Diagrama de las Especificaciones del Circuito</vt:lpstr>
      <vt:lpstr>Diagrama de Bloques</vt:lpstr>
      <vt:lpstr>Diagrama de Bloques</vt:lpstr>
      <vt:lpstr>Diagrama de Bloques</vt:lpstr>
      <vt:lpstr>Diagrama de Bloques</vt:lpstr>
      <vt:lpstr>Diagrama de Bloques</vt:lpstr>
      <vt:lpstr>Diagrama de Bloques</vt:lpstr>
      <vt:lpstr>Diagrama en Quartus</vt:lpstr>
      <vt:lpstr>Conteo Descendente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Control de Aforo</dc:title>
  <dc:creator>Anthony Alexander Santacruz Reyes</dc:creator>
  <cp:lastModifiedBy>Estudiante</cp:lastModifiedBy>
  <cp:revision>25</cp:revision>
  <dcterms:modified xsi:type="dcterms:W3CDTF">2024-01-23T19:30:11Z</dcterms:modified>
</cp:coreProperties>
</file>